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Lato"/>
      <p:regular r:id="rId27"/>
      <p:bold r:id="rId28"/>
      <p:italic r:id="rId29"/>
      <p:boldItalic r:id="rId30"/>
    </p:embeddedFont>
    <p:embeddedFont>
      <p:font typeface="Lato Light"/>
      <p:regular r:id="rId31"/>
      <p:bold r:id="rId32"/>
      <p:italic r:id="rId33"/>
      <p:boldItalic r:id="rId34"/>
    </p:embeddedFont>
    <p:embeddedFont>
      <p:font typeface="Unica One"/>
      <p:regular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a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Light-regular.fntdata"/><Relationship Id="rId30" Type="http://schemas.openxmlformats.org/officeDocument/2006/relationships/font" Target="fonts/Lato-boldItalic.fntdata"/><Relationship Id="rId11" Type="http://schemas.openxmlformats.org/officeDocument/2006/relationships/slide" Target="slides/slide7.xml"/><Relationship Id="rId33" Type="http://schemas.openxmlformats.org/officeDocument/2006/relationships/font" Target="fonts/LatoLight-italic.fntdata"/><Relationship Id="rId10" Type="http://schemas.openxmlformats.org/officeDocument/2006/relationships/slide" Target="slides/slide6.xml"/><Relationship Id="rId32" Type="http://schemas.openxmlformats.org/officeDocument/2006/relationships/font" Target="fonts/LatoLight-bold.fntdata"/><Relationship Id="rId13" Type="http://schemas.openxmlformats.org/officeDocument/2006/relationships/slide" Target="slides/slide9.xml"/><Relationship Id="rId35" Type="http://schemas.openxmlformats.org/officeDocument/2006/relationships/font" Target="fonts/UnicaOne-regular.fntdata"/><Relationship Id="rId12" Type="http://schemas.openxmlformats.org/officeDocument/2006/relationships/slide" Target="slides/slide8.xml"/><Relationship Id="rId34" Type="http://schemas.openxmlformats.org/officeDocument/2006/relationships/font" Target="fonts/LatoLight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0c13bb07f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0c13bb07f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d0c13bb07f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d0c13bb07f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d0c13bb07f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d0c13bb07f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d0c13bb07f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d0c13bb07f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d0c13bb07f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d0c13bb07f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a3c7b8e6a8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a3c7b8e6a8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d0c13bb07f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d0c13bb07f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d0c13bb07f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d0c13bb07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d0c13bb07f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d0c13bb07f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d0c13bb07f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d0c13bb07f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3c7b8e6a8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a3c7b8e6a8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d0c13bb07f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d0c13bb07f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d0c13bb07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d0c13bb07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d0c13bb07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d0c13bb07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3c7b8e6a8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a3c7b8e6a8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3c7b8e6a8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3c7b8e6a8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0c13bb07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d0c13bb07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0c13bb07f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0c13bb07f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d0c13bb07f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d0c13bb07f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d0c13bb07f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d0c13bb07f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0c13bb07f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0c13bb07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763600" y="786825"/>
            <a:ext cx="361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507750" y="2444400"/>
            <a:ext cx="21285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None/>
              <a:def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hasCustomPrompt="1" type="title"/>
          </p:nvPr>
        </p:nvSpPr>
        <p:spPr>
          <a:xfrm>
            <a:off x="2495550" y="382225"/>
            <a:ext cx="5524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/>
          <p:nvPr>
            <p:ph idx="1" type="body"/>
          </p:nvPr>
        </p:nvSpPr>
        <p:spPr>
          <a:xfrm>
            <a:off x="3686100" y="2428325"/>
            <a:ext cx="31434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/>
          <p:nvPr>
            <p:ph type="ctrTitle"/>
          </p:nvPr>
        </p:nvSpPr>
        <p:spPr>
          <a:xfrm>
            <a:off x="2826146" y="72759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7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13"/>
          <p:cNvSpPr txBox="1"/>
          <p:nvPr>
            <p:ph idx="1" type="subTitle"/>
          </p:nvPr>
        </p:nvSpPr>
        <p:spPr>
          <a:xfrm>
            <a:off x="2826146" y="1142641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5" name="Google Shape;45;p13"/>
          <p:cNvSpPr txBox="1"/>
          <p:nvPr>
            <p:ph idx="2" type="ctrTitle"/>
          </p:nvPr>
        </p:nvSpPr>
        <p:spPr>
          <a:xfrm>
            <a:off x="4173875" y="151818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3"/>
          <p:cNvSpPr txBox="1"/>
          <p:nvPr>
            <p:ph idx="3" type="subTitle"/>
          </p:nvPr>
        </p:nvSpPr>
        <p:spPr>
          <a:xfrm>
            <a:off x="4173875" y="1931338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7" name="Google Shape;47;p13"/>
          <p:cNvSpPr txBox="1"/>
          <p:nvPr>
            <p:ph idx="4" type="ctrTitle"/>
          </p:nvPr>
        </p:nvSpPr>
        <p:spPr>
          <a:xfrm>
            <a:off x="5508806" y="2320842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7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3"/>
          <p:cNvSpPr txBox="1"/>
          <p:nvPr>
            <p:ph idx="5" type="subTitle"/>
          </p:nvPr>
        </p:nvSpPr>
        <p:spPr>
          <a:xfrm>
            <a:off x="5508806" y="2733991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9" name="Google Shape;49;p13"/>
          <p:cNvSpPr txBox="1"/>
          <p:nvPr>
            <p:ph idx="6" type="ctrTitle"/>
          </p:nvPr>
        </p:nvSpPr>
        <p:spPr>
          <a:xfrm>
            <a:off x="6673478" y="3106782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b="1" sz="17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3"/>
          <p:cNvSpPr txBox="1"/>
          <p:nvPr>
            <p:ph idx="7" type="subTitle"/>
          </p:nvPr>
        </p:nvSpPr>
        <p:spPr>
          <a:xfrm>
            <a:off x="6673478" y="3521831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1" name="Google Shape;51;p13"/>
          <p:cNvSpPr txBox="1"/>
          <p:nvPr>
            <p:ph idx="8"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2" name="Google Shape;52;p13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4029025" y="2817450"/>
            <a:ext cx="2000400" cy="6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2431950" y="1620150"/>
            <a:ext cx="5194500" cy="11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chemeClr val="accent3"/>
                </a:solidFill>
              </a:defRPr>
            </a:lvl9pPr>
          </a:lstStyle>
          <a:p/>
        </p:txBody>
      </p:sp>
      <p:pic>
        <p:nvPicPr>
          <p:cNvPr id="56" name="Google Shape;5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07950" y="2598325"/>
            <a:ext cx="4521050" cy="356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idx="1" type="subTitle"/>
          </p:nvPr>
        </p:nvSpPr>
        <p:spPr>
          <a:xfrm>
            <a:off x="1563588" y="2726803"/>
            <a:ext cx="1865400" cy="9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15"/>
          <p:cNvSpPr txBox="1"/>
          <p:nvPr>
            <p:ph idx="2" type="subTitle"/>
          </p:nvPr>
        </p:nvSpPr>
        <p:spPr>
          <a:xfrm>
            <a:off x="5691637" y="2726800"/>
            <a:ext cx="1865400" cy="9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0" name="Google Shape;60;p15"/>
          <p:cNvSpPr txBox="1"/>
          <p:nvPr>
            <p:ph idx="3" type="subTitle"/>
          </p:nvPr>
        </p:nvSpPr>
        <p:spPr>
          <a:xfrm>
            <a:off x="4083983" y="1055475"/>
            <a:ext cx="1865400" cy="9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1" name="Google Shape;61;p15"/>
          <p:cNvSpPr txBox="1"/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2" name="Google Shape;62;p15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ctrTitle"/>
          </p:nvPr>
        </p:nvSpPr>
        <p:spPr>
          <a:xfrm>
            <a:off x="720000" y="377975"/>
            <a:ext cx="12492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2" type="title"/>
          </p:nvPr>
        </p:nvSpPr>
        <p:spPr>
          <a:xfrm>
            <a:off x="2344950" y="1200900"/>
            <a:ext cx="1566300" cy="2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b="1" sz="17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1" type="subTitle"/>
          </p:nvPr>
        </p:nvSpPr>
        <p:spPr>
          <a:xfrm>
            <a:off x="1705475" y="1438600"/>
            <a:ext cx="22242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3" type="title"/>
          </p:nvPr>
        </p:nvSpPr>
        <p:spPr>
          <a:xfrm>
            <a:off x="2344950" y="2039100"/>
            <a:ext cx="1566300" cy="2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 sz="17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4" type="subTitle"/>
          </p:nvPr>
        </p:nvSpPr>
        <p:spPr>
          <a:xfrm>
            <a:off x="1705617" y="2276800"/>
            <a:ext cx="22242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5" type="title"/>
          </p:nvPr>
        </p:nvSpPr>
        <p:spPr>
          <a:xfrm>
            <a:off x="2344950" y="2877300"/>
            <a:ext cx="1566300" cy="2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7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idx="6" type="subTitle"/>
          </p:nvPr>
        </p:nvSpPr>
        <p:spPr>
          <a:xfrm>
            <a:off x="1705617" y="3115000"/>
            <a:ext cx="22242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7" type="title"/>
          </p:nvPr>
        </p:nvSpPr>
        <p:spPr>
          <a:xfrm>
            <a:off x="2344950" y="3715500"/>
            <a:ext cx="1566300" cy="2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rgbClr val="335F7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8" type="subTitle"/>
          </p:nvPr>
        </p:nvSpPr>
        <p:spPr>
          <a:xfrm>
            <a:off x="1705617" y="3953200"/>
            <a:ext cx="22242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2638350" y="771524"/>
            <a:ext cx="3867300" cy="82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3031200" y="1552225"/>
            <a:ext cx="30816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17"/>
          <p:cNvSpPr txBox="1"/>
          <p:nvPr/>
        </p:nvSpPr>
        <p:spPr>
          <a:xfrm>
            <a:off x="2806200" y="3814600"/>
            <a:ext cx="353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CREDITS: This presentation template was created by </a:t>
            </a:r>
            <a:r>
              <a:rPr b="1" lang="en" sz="1200">
                <a:solidFill>
                  <a:schemeClr val="accent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, including icons by </a:t>
            </a:r>
            <a:r>
              <a:rPr b="1" lang="en" sz="1200">
                <a:solidFill>
                  <a:schemeClr val="accent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, and infographics &amp; images by </a:t>
            </a:r>
            <a:r>
              <a:rPr b="1" lang="en" sz="1200">
                <a:solidFill>
                  <a:schemeClr val="accent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1857525" y="1331550"/>
            <a:ext cx="44577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1857525" y="2010075"/>
            <a:ext cx="2628900" cy="7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4"/>
          <p:cNvSpPr txBox="1"/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18250" y="1412700"/>
            <a:ext cx="7720800" cy="31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AutoNum type="arabicPeriod"/>
              <a:defRPr sz="11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100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ctrTitle"/>
          </p:nvPr>
        </p:nvSpPr>
        <p:spPr>
          <a:xfrm>
            <a:off x="-7500" y="644663"/>
            <a:ext cx="4567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subTitle"/>
          </p:nvPr>
        </p:nvSpPr>
        <p:spPr>
          <a:xfrm>
            <a:off x="877800" y="1499300"/>
            <a:ext cx="2797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1" name="Google Shape;21;p5"/>
          <p:cNvSpPr txBox="1"/>
          <p:nvPr>
            <p:ph idx="2" type="subTitle"/>
          </p:nvPr>
        </p:nvSpPr>
        <p:spPr>
          <a:xfrm>
            <a:off x="5455475" y="1499300"/>
            <a:ext cx="2797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" name="Google Shape;22;p5"/>
          <p:cNvSpPr txBox="1"/>
          <p:nvPr>
            <p:ph idx="3" type="ctrTitle"/>
          </p:nvPr>
        </p:nvSpPr>
        <p:spPr>
          <a:xfrm>
            <a:off x="4560425" y="644663"/>
            <a:ext cx="45873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accent6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5" name="Google Shape;25;p6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idx="1" type="subTitle"/>
          </p:nvPr>
        </p:nvSpPr>
        <p:spPr>
          <a:xfrm>
            <a:off x="2828850" y="2085625"/>
            <a:ext cx="3029100" cy="14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7"/>
          <p:cNvSpPr txBox="1"/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9" name="Google Shape;29;p7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ctrTitle"/>
          </p:nvPr>
        </p:nvSpPr>
        <p:spPr>
          <a:xfrm>
            <a:off x="804750" y="679625"/>
            <a:ext cx="3834000" cy="20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1409700" y="2076450"/>
            <a:ext cx="2984100" cy="16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" name="Google Shape;34;p9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9"/>
          <p:cNvSpPr txBox="1"/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type="ctrTitle"/>
          </p:nvPr>
        </p:nvSpPr>
        <p:spPr>
          <a:xfrm>
            <a:off x="713225" y="907900"/>
            <a:ext cx="3269700" cy="20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b="1" sz="4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Unica One"/>
              <a:buNone/>
              <a:defRPr sz="2800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 Light"/>
              <a:buChar char="●"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●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●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 txBox="1"/>
          <p:nvPr>
            <p:ph type="ctrTitle"/>
          </p:nvPr>
        </p:nvSpPr>
        <p:spPr>
          <a:xfrm>
            <a:off x="1862400" y="100200"/>
            <a:ext cx="5978400" cy="193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Pandemic control in smart cities</a:t>
            </a:r>
            <a:endParaRPr/>
          </a:p>
        </p:txBody>
      </p:sp>
      <p:sp>
        <p:nvSpPr>
          <p:cNvPr id="84" name="Google Shape;84;p18"/>
          <p:cNvSpPr txBox="1"/>
          <p:nvPr>
            <p:ph idx="1" type="subTitle"/>
          </p:nvPr>
        </p:nvSpPr>
        <p:spPr>
          <a:xfrm>
            <a:off x="3591250" y="1959450"/>
            <a:ext cx="2587500" cy="40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Rifa Safeer Shah &amp; Zixi Liu</a:t>
            </a: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7"/>
          <p:cNvSpPr txBox="1"/>
          <p:nvPr>
            <p:ph type="ctrTitle"/>
          </p:nvPr>
        </p:nvSpPr>
        <p:spPr>
          <a:xfrm>
            <a:off x="213500" y="377975"/>
            <a:ext cx="18438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health QR code?</a:t>
            </a:r>
            <a:endParaRPr/>
          </a:p>
        </p:txBody>
      </p:sp>
      <p:sp>
        <p:nvSpPr>
          <p:cNvPr id="327" name="Google Shape;327;p27"/>
          <p:cNvSpPr txBox="1"/>
          <p:nvPr>
            <p:ph idx="1" type="body"/>
          </p:nvPr>
        </p:nvSpPr>
        <p:spPr>
          <a:xfrm>
            <a:off x="366550" y="2329250"/>
            <a:ext cx="7720800" cy="19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</a:t>
            </a:r>
            <a:r>
              <a:rPr lang="en"/>
              <a:t>olors of Health QR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</a:t>
            </a:r>
            <a:r>
              <a:rPr lang="en"/>
              <a:t>esident’s name and resident’s identity card number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</a:t>
            </a:r>
            <a:r>
              <a:rPr lang="en"/>
              <a:t>ersonal health state update button</a:t>
            </a:r>
            <a:endParaRPr/>
          </a:p>
        </p:txBody>
      </p:sp>
      <p:pic>
        <p:nvPicPr>
          <p:cNvPr descr="Examples of Health Code: (a) shows a green code, (b) shows a yellow code, and (c) shows a red code. Personal information and QR-codes remain anonymous." id="328" name="Google Shape;32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8750" y="377975"/>
            <a:ext cx="5857601" cy="27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8"/>
          <p:cNvSpPr txBox="1"/>
          <p:nvPr>
            <p:ph type="ctrTitle"/>
          </p:nvPr>
        </p:nvSpPr>
        <p:spPr>
          <a:xfrm>
            <a:off x="145575" y="377975"/>
            <a:ext cx="19119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the health QR code work?</a:t>
            </a:r>
            <a:endParaRPr/>
          </a:p>
        </p:txBody>
      </p:sp>
      <p:sp>
        <p:nvSpPr>
          <p:cNvPr id="334" name="Google Shape;334;p28"/>
          <p:cNvSpPr txBox="1"/>
          <p:nvPr>
            <p:ph idx="1" type="body"/>
          </p:nvPr>
        </p:nvSpPr>
        <p:spPr>
          <a:xfrm>
            <a:off x="5784125" y="1846763"/>
            <a:ext cx="3095700" cy="21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</a:t>
            </a:r>
            <a:r>
              <a:rPr lang="en"/>
              <a:t>ollect resident’s health state on a daily basis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</a:t>
            </a:r>
            <a:r>
              <a:rPr lang="en"/>
              <a:t>ollect resident’s medical records and pharmacy purchase records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</a:t>
            </a:r>
            <a:r>
              <a:rPr lang="en"/>
              <a:t>racking resident’s public transportation pathway</a:t>
            </a:r>
            <a:endParaRPr/>
          </a:p>
        </p:txBody>
      </p:sp>
      <p:pic>
        <p:nvPicPr>
          <p:cNvPr id="335" name="Google Shape;33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575" y="1479875"/>
            <a:ext cx="5444449" cy="2854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9"/>
          <p:cNvSpPr txBox="1"/>
          <p:nvPr>
            <p:ph type="ctrTitle"/>
          </p:nvPr>
        </p:nvSpPr>
        <p:spPr>
          <a:xfrm>
            <a:off x="155275" y="377975"/>
            <a:ext cx="19020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 QR code impacT on covid-19</a:t>
            </a:r>
            <a:endParaRPr/>
          </a:p>
        </p:txBody>
      </p:sp>
      <p:sp>
        <p:nvSpPr>
          <p:cNvPr id="341" name="Google Shape;341;p29"/>
          <p:cNvSpPr txBox="1"/>
          <p:nvPr>
            <p:ph idx="1" type="body"/>
          </p:nvPr>
        </p:nvSpPr>
        <p:spPr>
          <a:xfrm>
            <a:off x="155275" y="1785700"/>
            <a:ext cx="7720800" cy="25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Contact and movement pathway tracing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Exposure risk self-triage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Self-update of health status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Prevention of COVID-19 transmission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 the </a:t>
            </a:r>
            <a:r>
              <a:rPr lang="en"/>
              <a:t>efficiency</a:t>
            </a:r>
            <a:r>
              <a:rPr lang="en"/>
              <a:t> and safety of pandemic prevention</a:t>
            </a:r>
            <a:endParaRPr/>
          </a:p>
        </p:txBody>
      </p:sp>
      <p:pic>
        <p:nvPicPr>
          <p:cNvPr descr="How Healthcare Providers are Using QR Codes to Enhance Patient Outcomes?" id="342" name="Google Shape;34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1800" y="842725"/>
            <a:ext cx="5338624" cy="24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0"/>
          <p:cNvSpPr txBox="1"/>
          <p:nvPr>
            <p:ph type="ctrTitle"/>
          </p:nvPr>
        </p:nvSpPr>
        <p:spPr>
          <a:xfrm>
            <a:off x="127675" y="377975"/>
            <a:ext cx="20430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Sensors across smarT cities</a:t>
            </a:r>
            <a:endParaRPr/>
          </a:p>
        </p:txBody>
      </p:sp>
      <p:sp>
        <p:nvSpPr>
          <p:cNvPr id="348" name="Google Shape;348;p30"/>
          <p:cNvSpPr txBox="1"/>
          <p:nvPr>
            <p:ph idx="1" type="body"/>
          </p:nvPr>
        </p:nvSpPr>
        <p:spPr>
          <a:xfrm>
            <a:off x="4299175" y="616875"/>
            <a:ext cx="4454400" cy="40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carpets of sensors across a city for autonomous cars (driverless cars)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</a:t>
            </a:r>
            <a:r>
              <a:rPr lang="en"/>
              <a:t>pps car drivers crossing over a pothole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</a:t>
            </a:r>
            <a:r>
              <a:rPr lang="en"/>
              <a:t>igital </a:t>
            </a:r>
            <a:r>
              <a:rPr lang="en"/>
              <a:t>master plans</a:t>
            </a:r>
            <a:r>
              <a:rPr lang="en"/>
              <a:t> for city designs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</a:t>
            </a:r>
            <a:r>
              <a:rPr lang="en"/>
              <a:t>tructure sensors for sustainable buildings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</a:t>
            </a:r>
            <a:r>
              <a:rPr lang="en"/>
              <a:t>anding posts (utility poles) connected to underground, </a:t>
            </a:r>
            <a:r>
              <a:rPr lang="en"/>
              <a:t>optical wiring that could provide neighborhood with LED street lighting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process parking transactions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service and data lists serving as electronic neighborhood bulletin boards</a:t>
            </a:r>
            <a:endParaRPr/>
          </a:p>
        </p:txBody>
      </p:sp>
      <p:pic>
        <p:nvPicPr>
          <p:cNvPr id="349" name="Google Shape;34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025" y="1724550"/>
            <a:ext cx="3860577" cy="237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1"/>
          <p:cNvSpPr txBox="1"/>
          <p:nvPr>
            <p:ph type="ctrTitle"/>
          </p:nvPr>
        </p:nvSpPr>
        <p:spPr>
          <a:xfrm>
            <a:off x="116450" y="377975"/>
            <a:ext cx="19410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 and purposes of sensor technology</a:t>
            </a:r>
            <a:endParaRPr/>
          </a:p>
        </p:txBody>
      </p:sp>
      <p:cxnSp>
        <p:nvCxnSpPr>
          <p:cNvPr id="355" name="Google Shape;355;p31"/>
          <p:cNvCxnSpPr/>
          <p:nvPr/>
        </p:nvCxnSpPr>
        <p:spPr>
          <a:xfrm rot="10800000">
            <a:off x="5407350" y="1748575"/>
            <a:ext cx="2688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31"/>
          <p:cNvCxnSpPr/>
          <p:nvPr/>
        </p:nvCxnSpPr>
        <p:spPr>
          <a:xfrm rot="10800000">
            <a:off x="4667741" y="2753650"/>
            <a:ext cx="2688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" name="Google Shape;357;p31"/>
          <p:cNvCxnSpPr/>
          <p:nvPr/>
        </p:nvCxnSpPr>
        <p:spPr>
          <a:xfrm rot="10800000">
            <a:off x="3743175" y="3752925"/>
            <a:ext cx="1695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8" name="Google Shape;358;p31"/>
          <p:cNvSpPr txBox="1"/>
          <p:nvPr/>
        </p:nvSpPr>
        <p:spPr>
          <a:xfrm>
            <a:off x="2920400" y="1455850"/>
            <a:ext cx="23223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Make use of these building-block like components</a:t>
            </a:r>
            <a:endParaRPr sz="12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59" name="Google Shape;359;p31"/>
          <p:cNvSpPr txBox="1"/>
          <p:nvPr/>
        </p:nvSpPr>
        <p:spPr>
          <a:xfrm>
            <a:off x="2112600" y="2459866"/>
            <a:ext cx="23223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Provide an interface to the computerized “monitoring” capability for each given function</a:t>
            </a:r>
            <a:endParaRPr sz="12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60" name="Google Shape;360;p31"/>
          <p:cNvSpPr txBox="1"/>
          <p:nvPr/>
        </p:nvSpPr>
        <p:spPr>
          <a:xfrm>
            <a:off x="1274350" y="3463881"/>
            <a:ext cx="23223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Have a full structure or service supplied</a:t>
            </a:r>
            <a:endParaRPr sz="12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361" name="Google Shape;361;p31"/>
          <p:cNvGrpSpPr/>
          <p:nvPr/>
        </p:nvGrpSpPr>
        <p:grpSpPr>
          <a:xfrm>
            <a:off x="5216279" y="1330901"/>
            <a:ext cx="4053955" cy="3085484"/>
            <a:chOff x="359575" y="1371133"/>
            <a:chExt cx="5370900" cy="4087817"/>
          </a:xfrm>
        </p:grpSpPr>
        <p:sp>
          <p:nvSpPr>
            <p:cNvPr id="362" name="Google Shape;362;p31"/>
            <p:cNvSpPr/>
            <p:nvPr/>
          </p:nvSpPr>
          <p:spPr>
            <a:xfrm>
              <a:off x="4567650" y="1548625"/>
              <a:ext cx="841925" cy="1462500"/>
            </a:xfrm>
            <a:custGeom>
              <a:rect b="b" l="l" r="r" t="t"/>
              <a:pathLst>
                <a:path extrusionOk="0" h="58500" w="33677">
                  <a:moveTo>
                    <a:pt x="189" y="1"/>
                  </a:moveTo>
                  <a:lnTo>
                    <a:pt x="0" y="39170"/>
                  </a:lnTo>
                  <a:lnTo>
                    <a:pt x="33469" y="58499"/>
                  </a:lnTo>
                  <a:lnTo>
                    <a:pt x="33676" y="19330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3B75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3735650" y="1548625"/>
              <a:ext cx="836750" cy="1462500"/>
            </a:xfrm>
            <a:custGeom>
              <a:rect b="b" l="l" r="r" t="t"/>
              <a:pathLst>
                <a:path extrusionOk="0" h="58500" w="33470">
                  <a:moveTo>
                    <a:pt x="33469" y="1"/>
                  </a:moveTo>
                  <a:lnTo>
                    <a:pt x="209" y="19330"/>
                  </a:lnTo>
                  <a:lnTo>
                    <a:pt x="1" y="58499"/>
                  </a:lnTo>
                  <a:lnTo>
                    <a:pt x="33280" y="39170"/>
                  </a:lnTo>
                  <a:lnTo>
                    <a:pt x="33469" y="1"/>
                  </a:ln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3419950" y="1371133"/>
              <a:ext cx="2310525" cy="1338850"/>
            </a:xfrm>
            <a:custGeom>
              <a:rect b="b" l="l" r="r" t="t"/>
              <a:pathLst>
                <a:path extrusionOk="0" h="53554" w="92421">
                  <a:moveTo>
                    <a:pt x="46097" y="7457"/>
                  </a:moveTo>
                  <a:lnTo>
                    <a:pt x="79584" y="26786"/>
                  </a:lnTo>
                  <a:lnTo>
                    <a:pt x="46305" y="46116"/>
                  </a:lnTo>
                  <a:lnTo>
                    <a:pt x="12818" y="26786"/>
                  </a:lnTo>
                  <a:lnTo>
                    <a:pt x="46097" y="7457"/>
                  </a:lnTo>
                  <a:close/>
                  <a:moveTo>
                    <a:pt x="46059" y="0"/>
                  </a:moveTo>
                  <a:lnTo>
                    <a:pt x="0" y="26767"/>
                  </a:lnTo>
                  <a:lnTo>
                    <a:pt x="46361" y="53553"/>
                  </a:lnTo>
                  <a:lnTo>
                    <a:pt x="92420" y="26786"/>
                  </a:lnTo>
                  <a:lnTo>
                    <a:pt x="460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4565342" y="2031875"/>
              <a:ext cx="1156225" cy="1648425"/>
            </a:xfrm>
            <a:custGeom>
              <a:rect b="b" l="l" r="r" t="t"/>
              <a:pathLst>
                <a:path extrusionOk="0" h="65937" w="46249">
                  <a:moveTo>
                    <a:pt x="46248" y="0"/>
                  </a:moveTo>
                  <a:lnTo>
                    <a:pt x="189" y="26767"/>
                  </a:lnTo>
                  <a:lnTo>
                    <a:pt x="1" y="65936"/>
                  </a:lnTo>
                  <a:lnTo>
                    <a:pt x="46060" y="39169"/>
                  </a:lnTo>
                  <a:lnTo>
                    <a:pt x="46248" y="0"/>
                  </a:ln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3423658" y="2031400"/>
              <a:ext cx="1164250" cy="1648900"/>
            </a:xfrm>
            <a:custGeom>
              <a:rect b="b" l="l" r="r" t="t"/>
              <a:pathLst>
                <a:path extrusionOk="0" h="65956" w="46570">
                  <a:moveTo>
                    <a:pt x="208" y="0"/>
                  </a:moveTo>
                  <a:lnTo>
                    <a:pt x="1" y="39169"/>
                  </a:lnTo>
                  <a:lnTo>
                    <a:pt x="46381" y="65955"/>
                  </a:lnTo>
                  <a:lnTo>
                    <a:pt x="46569" y="26786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3B75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3037225" y="2699625"/>
              <a:ext cx="841925" cy="1200600"/>
            </a:xfrm>
            <a:custGeom>
              <a:rect b="b" l="l" r="r" t="t"/>
              <a:pathLst>
                <a:path extrusionOk="0" h="48024" w="33677">
                  <a:moveTo>
                    <a:pt x="189" y="1"/>
                  </a:moveTo>
                  <a:lnTo>
                    <a:pt x="1" y="28599"/>
                  </a:lnTo>
                  <a:lnTo>
                    <a:pt x="33469" y="48023"/>
                  </a:lnTo>
                  <a:lnTo>
                    <a:pt x="33676" y="19330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6CA4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2206175" y="2699625"/>
              <a:ext cx="835800" cy="1200600"/>
            </a:xfrm>
            <a:custGeom>
              <a:rect b="b" l="l" r="r" t="t"/>
              <a:pathLst>
                <a:path extrusionOk="0" h="48024" w="33432">
                  <a:moveTo>
                    <a:pt x="33431" y="1"/>
                  </a:moveTo>
                  <a:lnTo>
                    <a:pt x="190" y="19330"/>
                  </a:lnTo>
                  <a:lnTo>
                    <a:pt x="1" y="48023"/>
                  </a:lnTo>
                  <a:lnTo>
                    <a:pt x="33243" y="28599"/>
                  </a:lnTo>
                  <a:lnTo>
                    <a:pt x="334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1889525" y="2522608"/>
              <a:ext cx="2311000" cy="1338375"/>
            </a:xfrm>
            <a:custGeom>
              <a:rect b="b" l="l" r="r" t="t"/>
              <a:pathLst>
                <a:path extrusionOk="0" h="53535" w="92440">
                  <a:moveTo>
                    <a:pt x="46097" y="7438"/>
                  </a:moveTo>
                  <a:lnTo>
                    <a:pt x="79584" y="26767"/>
                  </a:lnTo>
                  <a:lnTo>
                    <a:pt x="46333" y="46092"/>
                  </a:lnTo>
                  <a:lnTo>
                    <a:pt x="46333" y="46092"/>
                  </a:lnTo>
                  <a:lnTo>
                    <a:pt x="12856" y="26767"/>
                  </a:lnTo>
                  <a:lnTo>
                    <a:pt x="46097" y="7438"/>
                  </a:lnTo>
                  <a:close/>
                  <a:moveTo>
                    <a:pt x="46060" y="0"/>
                  </a:moveTo>
                  <a:lnTo>
                    <a:pt x="1" y="26767"/>
                  </a:lnTo>
                  <a:lnTo>
                    <a:pt x="46380" y="53535"/>
                  </a:lnTo>
                  <a:lnTo>
                    <a:pt x="92439" y="26767"/>
                  </a:lnTo>
                  <a:lnTo>
                    <a:pt x="460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3034917" y="3182875"/>
              <a:ext cx="1156700" cy="1386525"/>
            </a:xfrm>
            <a:custGeom>
              <a:rect b="b" l="l" r="r" t="t"/>
              <a:pathLst>
                <a:path extrusionOk="0" h="55461" w="46268">
                  <a:moveTo>
                    <a:pt x="46267" y="0"/>
                  </a:moveTo>
                  <a:lnTo>
                    <a:pt x="208" y="26768"/>
                  </a:lnTo>
                  <a:lnTo>
                    <a:pt x="1" y="55460"/>
                  </a:lnTo>
                  <a:lnTo>
                    <a:pt x="46060" y="28693"/>
                  </a:lnTo>
                  <a:lnTo>
                    <a:pt x="462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1893708" y="3182875"/>
              <a:ext cx="1164250" cy="1386525"/>
            </a:xfrm>
            <a:custGeom>
              <a:rect b="b" l="l" r="r" t="t"/>
              <a:pathLst>
                <a:path extrusionOk="0" h="55461" w="46570">
                  <a:moveTo>
                    <a:pt x="190" y="0"/>
                  </a:moveTo>
                  <a:lnTo>
                    <a:pt x="1" y="28693"/>
                  </a:lnTo>
                  <a:lnTo>
                    <a:pt x="46362" y="55460"/>
                  </a:lnTo>
                  <a:lnTo>
                    <a:pt x="46569" y="26768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rgbClr val="6CA4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1507275" y="3765225"/>
              <a:ext cx="841925" cy="1024075"/>
            </a:xfrm>
            <a:custGeom>
              <a:rect b="b" l="l" r="r" t="t"/>
              <a:pathLst>
                <a:path extrusionOk="0" h="40963" w="33677">
                  <a:moveTo>
                    <a:pt x="189" y="0"/>
                  </a:moveTo>
                  <a:lnTo>
                    <a:pt x="1" y="21633"/>
                  </a:lnTo>
                  <a:lnTo>
                    <a:pt x="33488" y="40963"/>
                  </a:lnTo>
                  <a:lnTo>
                    <a:pt x="33676" y="19330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96BE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675750" y="3765225"/>
              <a:ext cx="836275" cy="1024075"/>
            </a:xfrm>
            <a:custGeom>
              <a:rect b="b" l="l" r="r" t="t"/>
              <a:pathLst>
                <a:path extrusionOk="0" h="40963" w="33451">
                  <a:moveTo>
                    <a:pt x="33450" y="0"/>
                  </a:moveTo>
                  <a:lnTo>
                    <a:pt x="190" y="19330"/>
                  </a:lnTo>
                  <a:lnTo>
                    <a:pt x="1" y="40963"/>
                  </a:lnTo>
                  <a:lnTo>
                    <a:pt x="33262" y="21633"/>
                  </a:lnTo>
                  <a:lnTo>
                    <a:pt x="33450" y="0"/>
                  </a:lnTo>
                  <a:close/>
                </a:path>
              </a:pathLst>
            </a:custGeom>
            <a:solidFill>
              <a:srgbClr val="A3CE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359575" y="3579275"/>
              <a:ext cx="2310525" cy="1338400"/>
            </a:xfrm>
            <a:custGeom>
              <a:rect b="b" l="l" r="r" t="t"/>
              <a:pathLst>
                <a:path extrusionOk="0" h="53536" w="92421">
                  <a:moveTo>
                    <a:pt x="46097" y="7438"/>
                  </a:moveTo>
                  <a:lnTo>
                    <a:pt x="79584" y="26768"/>
                  </a:lnTo>
                  <a:lnTo>
                    <a:pt x="46324" y="46098"/>
                  </a:lnTo>
                  <a:lnTo>
                    <a:pt x="12837" y="26768"/>
                  </a:lnTo>
                  <a:lnTo>
                    <a:pt x="46097" y="7438"/>
                  </a:lnTo>
                  <a:close/>
                  <a:moveTo>
                    <a:pt x="46041" y="1"/>
                  </a:moveTo>
                  <a:lnTo>
                    <a:pt x="1" y="26768"/>
                  </a:lnTo>
                  <a:lnTo>
                    <a:pt x="46362" y="53535"/>
                  </a:lnTo>
                  <a:lnTo>
                    <a:pt x="92421" y="26768"/>
                  </a:lnTo>
                  <a:lnTo>
                    <a:pt x="460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1504967" y="4248475"/>
              <a:ext cx="1156225" cy="1210475"/>
            </a:xfrm>
            <a:custGeom>
              <a:rect b="b" l="l" r="r" t="t"/>
              <a:pathLst>
                <a:path extrusionOk="0" h="48419" w="46249">
                  <a:moveTo>
                    <a:pt x="46249" y="0"/>
                  </a:moveTo>
                  <a:lnTo>
                    <a:pt x="190" y="26767"/>
                  </a:lnTo>
                  <a:lnTo>
                    <a:pt x="1" y="48419"/>
                  </a:lnTo>
                  <a:lnTo>
                    <a:pt x="46060" y="21652"/>
                  </a:lnTo>
                  <a:lnTo>
                    <a:pt x="46249" y="0"/>
                  </a:lnTo>
                  <a:close/>
                </a:path>
              </a:pathLst>
            </a:custGeom>
            <a:solidFill>
              <a:srgbClr val="A3CE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363308" y="4248475"/>
              <a:ext cx="1164225" cy="1210475"/>
            </a:xfrm>
            <a:custGeom>
              <a:rect b="b" l="l" r="r" t="t"/>
              <a:pathLst>
                <a:path extrusionOk="0" h="48419" w="46569">
                  <a:moveTo>
                    <a:pt x="208" y="0"/>
                  </a:moveTo>
                  <a:lnTo>
                    <a:pt x="0" y="21633"/>
                  </a:lnTo>
                  <a:lnTo>
                    <a:pt x="46380" y="48419"/>
                  </a:lnTo>
                  <a:lnTo>
                    <a:pt x="46569" y="26767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96BE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" name="Google Shape;377;p31"/>
          <p:cNvGrpSpPr/>
          <p:nvPr/>
        </p:nvGrpSpPr>
        <p:grpSpPr>
          <a:xfrm>
            <a:off x="5769577" y="3053086"/>
            <a:ext cx="634294" cy="621195"/>
            <a:chOff x="1716000" y="1047425"/>
            <a:chExt cx="4140300" cy="4054800"/>
          </a:xfrm>
        </p:grpSpPr>
        <p:sp>
          <p:nvSpPr>
            <p:cNvPr id="378" name="Google Shape;378;p31"/>
            <p:cNvSpPr/>
            <p:nvPr/>
          </p:nvSpPr>
          <p:spPr>
            <a:xfrm>
              <a:off x="1743925" y="1047725"/>
              <a:ext cx="4006125" cy="4054500"/>
            </a:xfrm>
            <a:custGeom>
              <a:rect b="b" l="l" r="r" t="t"/>
              <a:pathLst>
                <a:path extrusionOk="0" h="162180" w="160245">
                  <a:moveTo>
                    <a:pt x="97369" y="0"/>
                  </a:moveTo>
                  <a:cubicBezTo>
                    <a:pt x="94659" y="0"/>
                    <a:pt x="91949" y="698"/>
                    <a:pt x="89521" y="2094"/>
                  </a:cubicBezTo>
                  <a:lnTo>
                    <a:pt x="3382" y="51833"/>
                  </a:lnTo>
                  <a:cubicBezTo>
                    <a:pt x="1288" y="53027"/>
                    <a:pt x="0" y="55245"/>
                    <a:pt x="16" y="57665"/>
                  </a:cubicBezTo>
                  <a:lnTo>
                    <a:pt x="16" y="124557"/>
                  </a:lnTo>
                  <a:cubicBezTo>
                    <a:pt x="0" y="126961"/>
                    <a:pt x="1288" y="129195"/>
                    <a:pt x="3382" y="130389"/>
                  </a:cubicBezTo>
                  <a:lnTo>
                    <a:pt x="54796" y="160074"/>
                  </a:lnTo>
                  <a:cubicBezTo>
                    <a:pt x="57223" y="161478"/>
                    <a:pt x="59937" y="162180"/>
                    <a:pt x="62651" y="162180"/>
                  </a:cubicBezTo>
                  <a:cubicBezTo>
                    <a:pt x="65365" y="162180"/>
                    <a:pt x="68080" y="161478"/>
                    <a:pt x="70507" y="160074"/>
                  </a:cubicBezTo>
                  <a:lnTo>
                    <a:pt x="156647" y="110351"/>
                  </a:lnTo>
                  <a:cubicBezTo>
                    <a:pt x="158942" y="109017"/>
                    <a:pt x="160245" y="106458"/>
                    <a:pt x="159966" y="103806"/>
                  </a:cubicBezTo>
                  <a:cubicBezTo>
                    <a:pt x="159966" y="103806"/>
                    <a:pt x="160012" y="37409"/>
                    <a:pt x="159966" y="36990"/>
                  </a:cubicBezTo>
                  <a:lnTo>
                    <a:pt x="159966" y="36913"/>
                  </a:lnTo>
                  <a:cubicBezTo>
                    <a:pt x="159749" y="34757"/>
                    <a:pt x="158508" y="32849"/>
                    <a:pt x="156647" y="31795"/>
                  </a:cubicBezTo>
                  <a:lnTo>
                    <a:pt x="105217" y="2094"/>
                  </a:lnTo>
                  <a:cubicBezTo>
                    <a:pt x="102790" y="698"/>
                    <a:pt x="100080" y="0"/>
                    <a:pt x="973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1716000" y="1047425"/>
              <a:ext cx="4056150" cy="2382500"/>
            </a:xfrm>
            <a:custGeom>
              <a:rect b="b" l="l" r="r" t="t"/>
              <a:pathLst>
                <a:path extrusionOk="0" h="95300" w="162246">
                  <a:moveTo>
                    <a:pt x="98484" y="0"/>
                  </a:moveTo>
                  <a:cubicBezTo>
                    <a:pt x="95772" y="0"/>
                    <a:pt x="93058" y="702"/>
                    <a:pt x="90623" y="2106"/>
                  </a:cubicBezTo>
                  <a:lnTo>
                    <a:pt x="4499" y="51830"/>
                  </a:lnTo>
                  <a:cubicBezTo>
                    <a:pt x="1" y="54435"/>
                    <a:pt x="1" y="60918"/>
                    <a:pt x="4499" y="63508"/>
                  </a:cubicBezTo>
                  <a:lnTo>
                    <a:pt x="55913" y="93194"/>
                  </a:lnTo>
                  <a:cubicBezTo>
                    <a:pt x="58340" y="94597"/>
                    <a:pt x="61054" y="95299"/>
                    <a:pt x="63768" y="95299"/>
                  </a:cubicBezTo>
                  <a:cubicBezTo>
                    <a:pt x="66482" y="95299"/>
                    <a:pt x="69197" y="94597"/>
                    <a:pt x="71624" y="93194"/>
                  </a:cubicBezTo>
                  <a:lnTo>
                    <a:pt x="157764" y="43454"/>
                  </a:lnTo>
                  <a:cubicBezTo>
                    <a:pt x="162246" y="40864"/>
                    <a:pt x="162246" y="34381"/>
                    <a:pt x="157764" y="31807"/>
                  </a:cubicBezTo>
                  <a:lnTo>
                    <a:pt x="106334" y="2106"/>
                  </a:lnTo>
                  <a:cubicBezTo>
                    <a:pt x="103907" y="702"/>
                    <a:pt x="101197" y="0"/>
                    <a:pt x="98484" y="0"/>
                  </a:cubicBezTo>
                  <a:close/>
                </a:path>
              </a:pathLst>
            </a:custGeom>
            <a:solidFill>
              <a:srgbClr val="0DA3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1743925" y="2489325"/>
              <a:ext cx="1369900" cy="2560275"/>
            </a:xfrm>
            <a:custGeom>
              <a:rect b="b" l="l" r="r" t="t"/>
              <a:pathLst>
                <a:path extrusionOk="0" h="102411" w="54796">
                  <a:moveTo>
                    <a:pt x="16" y="1"/>
                  </a:moveTo>
                  <a:cubicBezTo>
                    <a:pt x="16" y="29"/>
                    <a:pt x="16" y="58"/>
                    <a:pt x="16" y="87"/>
                  </a:cubicBezTo>
                  <a:lnTo>
                    <a:pt x="16" y="87"/>
                  </a:lnTo>
                  <a:lnTo>
                    <a:pt x="16" y="1"/>
                  </a:lnTo>
                  <a:close/>
                  <a:moveTo>
                    <a:pt x="16" y="87"/>
                  </a:moveTo>
                  <a:lnTo>
                    <a:pt x="16" y="66893"/>
                  </a:lnTo>
                  <a:cubicBezTo>
                    <a:pt x="0" y="69297"/>
                    <a:pt x="1288" y="71531"/>
                    <a:pt x="3382" y="72725"/>
                  </a:cubicBezTo>
                  <a:lnTo>
                    <a:pt x="54796" y="102410"/>
                  </a:lnTo>
                  <a:lnTo>
                    <a:pt x="54796" y="35518"/>
                  </a:lnTo>
                  <a:lnTo>
                    <a:pt x="3382" y="5832"/>
                  </a:lnTo>
                  <a:cubicBezTo>
                    <a:pt x="1313" y="4652"/>
                    <a:pt x="31" y="2458"/>
                    <a:pt x="16" y="87"/>
                  </a:cubicBez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3714025" y="3476375"/>
              <a:ext cx="519200" cy="1453400"/>
            </a:xfrm>
            <a:custGeom>
              <a:rect b="b" l="l" r="r" t="t"/>
              <a:pathLst>
                <a:path extrusionOk="0" h="58136" w="20768">
                  <a:moveTo>
                    <a:pt x="19084" y="0"/>
                  </a:moveTo>
                  <a:cubicBezTo>
                    <a:pt x="18745" y="0"/>
                    <a:pt x="18371" y="107"/>
                    <a:pt x="17976" y="332"/>
                  </a:cubicBezTo>
                  <a:lnTo>
                    <a:pt x="2792" y="9110"/>
                  </a:lnTo>
                  <a:cubicBezTo>
                    <a:pt x="1257" y="9994"/>
                    <a:pt x="0" y="12383"/>
                    <a:pt x="0" y="14445"/>
                  </a:cubicBezTo>
                  <a:lnTo>
                    <a:pt x="0" y="58136"/>
                  </a:lnTo>
                  <a:lnTo>
                    <a:pt x="20768" y="46147"/>
                  </a:lnTo>
                  <a:lnTo>
                    <a:pt x="20768" y="2441"/>
                  </a:lnTo>
                  <a:cubicBezTo>
                    <a:pt x="20768" y="915"/>
                    <a:pt x="20078" y="0"/>
                    <a:pt x="19084" y="0"/>
                  </a:cubicBez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4459650" y="2778175"/>
              <a:ext cx="994175" cy="1341650"/>
            </a:xfrm>
            <a:custGeom>
              <a:rect b="b" l="l" r="r" t="t"/>
              <a:pathLst>
                <a:path extrusionOk="0" h="53666" w="39767">
                  <a:moveTo>
                    <a:pt x="37865" y="0"/>
                  </a:moveTo>
                  <a:cubicBezTo>
                    <a:pt x="37483" y="0"/>
                    <a:pt x="37061" y="120"/>
                    <a:pt x="36618" y="374"/>
                  </a:cubicBezTo>
                  <a:lnTo>
                    <a:pt x="3133" y="19714"/>
                  </a:lnTo>
                  <a:cubicBezTo>
                    <a:pt x="1396" y="20707"/>
                    <a:pt x="0" y="23390"/>
                    <a:pt x="0" y="25701"/>
                  </a:cubicBezTo>
                  <a:lnTo>
                    <a:pt x="0" y="50919"/>
                  </a:lnTo>
                  <a:cubicBezTo>
                    <a:pt x="0" y="52641"/>
                    <a:pt x="775" y="53665"/>
                    <a:pt x="1888" y="53665"/>
                  </a:cubicBezTo>
                  <a:cubicBezTo>
                    <a:pt x="2269" y="53665"/>
                    <a:pt x="2690" y="53545"/>
                    <a:pt x="3133" y="53292"/>
                  </a:cubicBezTo>
                  <a:lnTo>
                    <a:pt x="36618" y="33952"/>
                  </a:lnTo>
                  <a:cubicBezTo>
                    <a:pt x="38355" y="32944"/>
                    <a:pt x="39767" y="30276"/>
                    <a:pt x="39767" y="27965"/>
                  </a:cubicBezTo>
                  <a:lnTo>
                    <a:pt x="39767" y="2746"/>
                  </a:lnTo>
                  <a:cubicBezTo>
                    <a:pt x="39767" y="1025"/>
                    <a:pt x="38983" y="0"/>
                    <a:pt x="37865" y="0"/>
                  </a:cubicBez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1931975" y="3025375"/>
              <a:ext cx="994200" cy="1341600"/>
            </a:xfrm>
            <a:custGeom>
              <a:rect b="b" l="l" r="r" t="t"/>
              <a:pathLst>
                <a:path extrusionOk="0" h="53664" w="39768">
                  <a:moveTo>
                    <a:pt x="1884" y="1"/>
                  </a:moveTo>
                  <a:cubicBezTo>
                    <a:pt x="773" y="1"/>
                    <a:pt x="1" y="1030"/>
                    <a:pt x="1" y="2738"/>
                  </a:cubicBezTo>
                  <a:lnTo>
                    <a:pt x="1" y="27957"/>
                  </a:lnTo>
                  <a:cubicBezTo>
                    <a:pt x="1" y="30268"/>
                    <a:pt x="1412" y="32951"/>
                    <a:pt x="3134" y="33959"/>
                  </a:cubicBezTo>
                  <a:lnTo>
                    <a:pt x="36634" y="53284"/>
                  </a:lnTo>
                  <a:cubicBezTo>
                    <a:pt x="37075" y="53542"/>
                    <a:pt x="37495" y="53664"/>
                    <a:pt x="37877" y="53664"/>
                  </a:cubicBezTo>
                  <a:cubicBezTo>
                    <a:pt x="38986" y="53664"/>
                    <a:pt x="39767" y="52634"/>
                    <a:pt x="39767" y="50926"/>
                  </a:cubicBezTo>
                  <a:lnTo>
                    <a:pt x="39767" y="25708"/>
                  </a:lnTo>
                  <a:cubicBezTo>
                    <a:pt x="39767" y="23397"/>
                    <a:pt x="38356" y="20714"/>
                    <a:pt x="36634" y="19706"/>
                  </a:cubicBezTo>
                  <a:lnTo>
                    <a:pt x="3134" y="381"/>
                  </a:lnTo>
                  <a:cubicBezTo>
                    <a:pt x="2689" y="123"/>
                    <a:pt x="2267" y="1"/>
                    <a:pt x="1884" y="1"/>
                  </a:cubicBez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2159575" y="1339300"/>
              <a:ext cx="3169400" cy="1798550"/>
            </a:xfrm>
            <a:custGeom>
              <a:rect b="b" l="l" r="r" t="t"/>
              <a:pathLst>
                <a:path extrusionOk="0" h="71942" w="126776">
                  <a:moveTo>
                    <a:pt x="80743" y="0"/>
                  </a:moveTo>
                  <a:cubicBezTo>
                    <a:pt x="80030" y="0"/>
                    <a:pt x="79332" y="186"/>
                    <a:pt x="78727" y="543"/>
                  </a:cubicBezTo>
                  <a:lnTo>
                    <a:pt x="1" y="46002"/>
                  </a:lnTo>
                  <a:lnTo>
                    <a:pt x="44001" y="71406"/>
                  </a:lnTo>
                  <a:cubicBezTo>
                    <a:pt x="44629" y="71763"/>
                    <a:pt x="45327" y="71941"/>
                    <a:pt x="46025" y="71941"/>
                  </a:cubicBezTo>
                  <a:cubicBezTo>
                    <a:pt x="46723" y="71941"/>
                    <a:pt x="47421" y="71763"/>
                    <a:pt x="48049" y="71406"/>
                  </a:cubicBezTo>
                  <a:lnTo>
                    <a:pt x="126776" y="25948"/>
                  </a:lnTo>
                  <a:lnTo>
                    <a:pt x="82760" y="543"/>
                  </a:lnTo>
                  <a:cubicBezTo>
                    <a:pt x="82155" y="186"/>
                    <a:pt x="81457" y="0"/>
                    <a:pt x="80743" y="0"/>
                  </a:cubicBez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2339100" y="1546725"/>
              <a:ext cx="2809975" cy="1591125"/>
            </a:xfrm>
            <a:custGeom>
              <a:rect b="b" l="l" r="r" t="t"/>
              <a:pathLst>
                <a:path extrusionOk="0" h="63645" w="112399">
                  <a:moveTo>
                    <a:pt x="73562" y="1"/>
                  </a:moveTo>
                  <a:cubicBezTo>
                    <a:pt x="72849" y="1"/>
                    <a:pt x="72151" y="187"/>
                    <a:pt x="71546" y="544"/>
                  </a:cubicBezTo>
                  <a:lnTo>
                    <a:pt x="1" y="41830"/>
                  </a:lnTo>
                  <a:lnTo>
                    <a:pt x="36820" y="63109"/>
                  </a:lnTo>
                  <a:cubicBezTo>
                    <a:pt x="37448" y="63466"/>
                    <a:pt x="38146" y="63644"/>
                    <a:pt x="38844" y="63644"/>
                  </a:cubicBezTo>
                  <a:cubicBezTo>
                    <a:pt x="39542" y="63644"/>
                    <a:pt x="40240" y="63466"/>
                    <a:pt x="40868" y="63109"/>
                  </a:cubicBezTo>
                  <a:lnTo>
                    <a:pt x="112398" y="21807"/>
                  </a:lnTo>
                  <a:lnTo>
                    <a:pt x="75579" y="544"/>
                  </a:lnTo>
                  <a:cubicBezTo>
                    <a:pt x="74974" y="187"/>
                    <a:pt x="74276" y="1"/>
                    <a:pt x="73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3805150" y="1652600"/>
              <a:ext cx="1423800" cy="1431800"/>
            </a:xfrm>
            <a:custGeom>
              <a:rect b="b" l="l" r="r" t="t"/>
              <a:pathLst>
                <a:path extrusionOk="0" h="57272" w="56952">
                  <a:moveTo>
                    <a:pt x="49454" y="1"/>
                  </a:moveTo>
                  <a:cubicBezTo>
                    <a:pt x="49057" y="1"/>
                    <a:pt x="48618" y="124"/>
                    <a:pt x="48157" y="388"/>
                  </a:cubicBezTo>
                  <a:lnTo>
                    <a:pt x="3288" y="26289"/>
                  </a:lnTo>
                  <a:cubicBezTo>
                    <a:pt x="1474" y="27343"/>
                    <a:pt x="0" y="30166"/>
                    <a:pt x="0" y="32586"/>
                  </a:cubicBezTo>
                  <a:lnTo>
                    <a:pt x="0" y="51213"/>
                  </a:lnTo>
                  <a:cubicBezTo>
                    <a:pt x="0" y="52546"/>
                    <a:pt x="450" y="53493"/>
                    <a:pt x="1148" y="53880"/>
                  </a:cubicBezTo>
                  <a:lnTo>
                    <a:pt x="6638" y="57044"/>
                  </a:lnTo>
                  <a:cubicBezTo>
                    <a:pt x="6890" y="57194"/>
                    <a:pt x="7177" y="57272"/>
                    <a:pt x="7490" y="57272"/>
                  </a:cubicBezTo>
                  <a:cubicBezTo>
                    <a:pt x="7890" y="57272"/>
                    <a:pt x="8332" y="57144"/>
                    <a:pt x="8794" y="56874"/>
                  </a:cubicBezTo>
                  <a:lnTo>
                    <a:pt x="53648" y="30988"/>
                  </a:lnTo>
                  <a:cubicBezTo>
                    <a:pt x="55462" y="29933"/>
                    <a:pt x="56936" y="27111"/>
                    <a:pt x="56936" y="24676"/>
                  </a:cubicBezTo>
                  <a:lnTo>
                    <a:pt x="56936" y="6049"/>
                  </a:lnTo>
                  <a:cubicBezTo>
                    <a:pt x="56951" y="4715"/>
                    <a:pt x="56501" y="3769"/>
                    <a:pt x="55788" y="3381"/>
                  </a:cubicBezTo>
                  <a:lnTo>
                    <a:pt x="55757" y="3366"/>
                  </a:lnTo>
                  <a:lnTo>
                    <a:pt x="55741" y="3366"/>
                  </a:lnTo>
                  <a:lnTo>
                    <a:pt x="50391" y="279"/>
                  </a:lnTo>
                  <a:cubicBezTo>
                    <a:pt x="50121" y="97"/>
                    <a:pt x="49804" y="1"/>
                    <a:pt x="494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3942400" y="1731675"/>
              <a:ext cx="1286550" cy="1353100"/>
            </a:xfrm>
            <a:custGeom>
              <a:rect b="b" l="l" r="r" t="t"/>
              <a:pathLst>
                <a:path extrusionOk="0" h="54124" w="51462">
                  <a:moveTo>
                    <a:pt x="49455" y="0"/>
                  </a:moveTo>
                  <a:cubicBezTo>
                    <a:pt x="49057" y="0"/>
                    <a:pt x="48618" y="125"/>
                    <a:pt x="48158" y="389"/>
                  </a:cubicBezTo>
                  <a:lnTo>
                    <a:pt x="3289" y="26305"/>
                  </a:lnTo>
                  <a:cubicBezTo>
                    <a:pt x="1474" y="27344"/>
                    <a:pt x="1" y="30167"/>
                    <a:pt x="1" y="32602"/>
                  </a:cubicBezTo>
                  <a:lnTo>
                    <a:pt x="1" y="51229"/>
                  </a:lnTo>
                  <a:cubicBezTo>
                    <a:pt x="1" y="53041"/>
                    <a:pt x="817" y="54124"/>
                    <a:pt x="1982" y="54124"/>
                  </a:cubicBezTo>
                  <a:cubicBezTo>
                    <a:pt x="2383" y="54124"/>
                    <a:pt x="2825" y="53996"/>
                    <a:pt x="3289" y="53726"/>
                  </a:cubicBezTo>
                  <a:lnTo>
                    <a:pt x="48158" y="27825"/>
                  </a:lnTo>
                  <a:cubicBezTo>
                    <a:pt x="49972" y="26770"/>
                    <a:pt x="51461" y="23948"/>
                    <a:pt x="51446" y="21513"/>
                  </a:cubicBezTo>
                  <a:lnTo>
                    <a:pt x="51446" y="2886"/>
                  </a:lnTo>
                  <a:cubicBezTo>
                    <a:pt x="51446" y="1080"/>
                    <a:pt x="50625" y="0"/>
                    <a:pt x="49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4071125" y="2445900"/>
              <a:ext cx="211725" cy="395050"/>
            </a:xfrm>
            <a:custGeom>
              <a:rect b="b" l="l" r="r" t="t"/>
              <a:pathLst>
                <a:path extrusionOk="0" h="15802" w="8469">
                  <a:moveTo>
                    <a:pt x="6171" y="0"/>
                  </a:moveTo>
                  <a:cubicBezTo>
                    <a:pt x="5624" y="0"/>
                    <a:pt x="4992" y="131"/>
                    <a:pt x="4266" y="543"/>
                  </a:cubicBezTo>
                  <a:cubicBezTo>
                    <a:pt x="3196" y="1195"/>
                    <a:pt x="2296" y="2094"/>
                    <a:pt x="1629" y="3149"/>
                  </a:cubicBezTo>
                  <a:cubicBezTo>
                    <a:pt x="931" y="4250"/>
                    <a:pt x="404" y="5615"/>
                    <a:pt x="404" y="6840"/>
                  </a:cubicBezTo>
                  <a:cubicBezTo>
                    <a:pt x="373" y="7352"/>
                    <a:pt x="497" y="7864"/>
                    <a:pt x="761" y="8298"/>
                  </a:cubicBezTo>
                  <a:cubicBezTo>
                    <a:pt x="1071" y="8795"/>
                    <a:pt x="1598" y="9074"/>
                    <a:pt x="2172" y="9074"/>
                  </a:cubicBezTo>
                  <a:cubicBezTo>
                    <a:pt x="2210" y="9075"/>
                    <a:pt x="2248" y="9075"/>
                    <a:pt x="2286" y="9075"/>
                  </a:cubicBezTo>
                  <a:cubicBezTo>
                    <a:pt x="2929" y="9075"/>
                    <a:pt x="3557" y="8952"/>
                    <a:pt x="4157" y="8732"/>
                  </a:cubicBezTo>
                  <a:lnTo>
                    <a:pt x="4188" y="8717"/>
                  </a:lnTo>
                  <a:cubicBezTo>
                    <a:pt x="4814" y="8512"/>
                    <a:pt x="5365" y="8412"/>
                    <a:pt x="5794" y="8412"/>
                  </a:cubicBezTo>
                  <a:cubicBezTo>
                    <a:pt x="5981" y="8412"/>
                    <a:pt x="6145" y="8431"/>
                    <a:pt x="6282" y="8469"/>
                  </a:cubicBezTo>
                  <a:cubicBezTo>
                    <a:pt x="6468" y="8531"/>
                    <a:pt x="6639" y="8655"/>
                    <a:pt x="6732" y="8826"/>
                  </a:cubicBezTo>
                  <a:cubicBezTo>
                    <a:pt x="6840" y="8996"/>
                    <a:pt x="6887" y="9198"/>
                    <a:pt x="6871" y="9399"/>
                  </a:cubicBezTo>
                  <a:cubicBezTo>
                    <a:pt x="6871" y="9911"/>
                    <a:pt x="6670" y="10532"/>
                    <a:pt x="6220" y="11245"/>
                  </a:cubicBezTo>
                  <a:cubicBezTo>
                    <a:pt x="5724" y="12005"/>
                    <a:pt x="5072" y="12641"/>
                    <a:pt x="4297" y="13106"/>
                  </a:cubicBezTo>
                  <a:cubicBezTo>
                    <a:pt x="3820" y="13390"/>
                    <a:pt x="3281" y="13535"/>
                    <a:pt x="2739" y="13535"/>
                  </a:cubicBezTo>
                  <a:cubicBezTo>
                    <a:pt x="2275" y="13535"/>
                    <a:pt x="1810" y="13429"/>
                    <a:pt x="1381" y="13215"/>
                  </a:cubicBezTo>
                  <a:cubicBezTo>
                    <a:pt x="1323" y="13186"/>
                    <a:pt x="1261" y="13172"/>
                    <a:pt x="1196" y="13172"/>
                  </a:cubicBezTo>
                  <a:cubicBezTo>
                    <a:pt x="878" y="13172"/>
                    <a:pt x="496" y="13503"/>
                    <a:pt x="264" y="14006"/>
                  </a:cubicBezTo>
                  <a:cubicBezTo>
                    <a:pt x="1" y="14611"/>
                    <a:pt x="47" y="15262"/>
                    <a:pt x="388" y="15417"/>
                  </a:cubicBezTo>
                  <a:cubicBezTo>
                    <a:pt x="833" y="15623"/>
                    <a:pt x="1415" y="15801"/>
                    <a:pt x="2100" y="15801"/>
                  </a:cubicBezTo>
                  <a:cubicBezTo>
                    <a:pt x="2754" y="15801"/>
                    <a:pt x="3502" y="15639"/>
                    <a:pt x="4312" y="15184"/>
                  </a:cubicBezTo>
                  <a:cubicBezTo>
                    <a:pt x="5460" y="14487"/>
                    <a:pt x="6422" y="13540"/>
                    <a:pt x="7135" y="12393"/>
                  </a:cubicBezTo>
                  <a:cubicBezTo>
                    <a:pt x="7895" y="11214"/>
                    <a:pt x="8453" y="9772"/>
                    <a:pt x="8453" y="8469"/>
                  </a:cubicBezTo>
                  <a:cubicBezTo>
                    <a:pt x="8469" y="7941"/>
                    <a:pt x="8345" y="7414"/>
                    <a:pt x="8081" y="6949"/>
                  </a:cubicBezTo>
                  <a:cubicBezTo>
                    <a:pt x="7724" y="6406"/>
                    <a:pt x="7182" y="6189"/>
                    <a:pt x="6546" y="6142"/>
                  </a:cubicBezTo>
                  <a:cubicBezTo>
                    <a:pt x="5832" y="6142"/>
                    <a:pt x="5119" y="6266"/>
                    <a:pt x="4436" y="6499"/>
                  </a:cubicBezTo>
                  <a:lnTo>
                    <a:pt x="4405" y="6530"/>
                  </a:lnTo>
                  <a:cubicBezTo>
                    <a:pt x="3854" y="6707"/>
                    <a:pt x="3365" y="6800"/>
                    <a:pt x="2982" y="6800"/>
                  </a:cubicBezTo>
                  <a:cubicBezTo>
                    <a:pt x="2793" y="6800"/>
                    <a:pt x="2630" y="6778"/>
                    <a:pt x="2498" y="6732"/>
                  </a:cubicBezTo>
                  <a:cubicBezTo>
                    <a:pt x="2327" y="6685"/>
                    <a:pt x="2188" y="6577"/>
                    <a:pt x="2094" y="6437"/>
                  </a:cubicBezTo>
                  <a:cubicBezTo>
                    <a:pt x="2001" y="6282"/>
                    <a:pt x="1970" y="6096"/>
                    <a:pt x="1986" y="5925"/>
                  </a:cubicBezTo>
                  <a:cubicBezTo>
                    <a:pt x="1986" y="5506"/>
                    <a:pt x="2141" y="4948"/>
                    <a:pt x="2560" y="4312"/>
                  </a:cubicBezTo>
                  <a:cubicBezTo>
                    <a:pt x="2994" y="3630"/>
                    <a:pt x="3583" y="3040"/>
                    <a:pt x="4266" y="2622"/>
                  </a:cubicBezTo>
                  <a:cubicBezTo>
                    <a:pt x="4720" y="2368"/>
                    <a:pt x="5128" y="2276"/>
                    <a:pt x="5515" y="2276"/>
                  </a:cubicBezTo>
                  <a:cubicBezTo>
                    <a:pt x="5934" y="2276"/>
                    <a:pt x="6329" y="2384"/>
                    <a:pt x="6732" y="2513"/>
                  </a:cubicBezTo>
                  <a:cubicBezTo>
                    <a:pt x="6770" y="2524"/>
                    <a:pt x="6810" y="2530"/>
                    <a:pt x="6850" y="2530"/>
                  </a:cubicBezTo>
                  <a:cubicBezTo>
                    <a:pt x="7198" y="2530"/>
                    <a:pt x="7595" y="2125"/>
                    <a:pt x="7817" y="1583"/>
                  </a:cubicBezTo>
                  <a:cubicBezTo>
                    <a:pt x="8066" y="962"/>
                    <a:pt x="7957" y="373"/>
                    <a:pt x="7600" y="249"/>
                  </a:cubicBezTo>
                  <a:cubicBezTo>
                    <a:pt x="7207" y="139"/>
                    <a:pt x="6734" y="0"/>
                    <a:pt x="61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4341000" y="2279350"/>
              <a:ext cx="184200" cy="443800"/>
            </a:xfrm>
            <a:custGeom>
              <a:rect b="b" l="l" r="r" t="t"/>
              <a:pathLst>
                <a:path extrusionOk="0" h="17752" w="7368">
                  <a:moveTo>
                    <a:pt x="6856" y="1"/>
                  </a:moveTo>
                  <a:cubicBezTo>
                    <a:pt x="6751" y="1"/>
                    <a:pt x="6635" y="33"/>
                    <a:pt x="6514" y="102"/>
                  </a:cubicBezTo>
                  <a:cubicBezTo>
                    <a:pt x="6034" y="381"/>
                    <a:pt x="5677" y="1079"/>
                    <a:pt x="5677" y="1715"/>
                  </a:cubicBezTo>
                  <a:lnTo>
                    <a:pt x="5677" y="6616"/>
                  </a:lnTo>
                  <a:lnTo>
                    <a:pt x="1706" y="8896"/>
                  </a:lnTo>
                  <a:lnTo>
                    <a:pt x="1706" y="4010"/>
                  </a:lnTo>
                  <a:cubicBezTo>
                    <a:pt x="1706" y="3554"/>
                    <a:pt x="1496" y="3282"/>
                    <a:pt x="1199" y="3282"/>
                  </a:cubicBezTo>
                  <a:cubicBezTo>
                    <a:pt x="1093" y="3282"/>
                    <a:pt x="976" y="3316"/>
                    <a:pt x="853" y="3390"/>
                  </a:cubicBezTo>
                  <a:cubicBezTo>
                    <a:pt x="373" y="3654"/>
                    <a:pt x="0" y="4367"/>
                    <a:pt x="0" y="4988"/>
                  </a:cubicBezTo>
                  <a:lnTo>
                    <a:pt x="0" y="17007"/>
                  </a:lnTo>
                  <a:cubicBezTo>
                    <a:pt x="0" y="17476"/>
                    <a:pt x="211" y="17751"/>
                    <a:pt x="509" y="17751"/>
                  </a:cubicBezTo>
                  <a:cubicBezTo>
                    <a:pt x="614" y="17751"/>
                    <a:pt x="731" y="17717"/>
                    <a:pt x="853" y="17643"/>
                  </a:cubicBezTo>
                  <a:cubicBezTo>
                    <a:pt x="1319" y="17380"/>
                    <a:pt x="1706" y="16666"/>
                    <a:pt x="1706" y="16030"/>
                  </a:cubicBezTo>
                  <a:lnTo>
                    <a:pt x="1706" y="11145"/>
                  </a:lnTo>
                  <a:lnTo>
                    <a:pt x="5677" y="8849"/>
                  </a:lnTo>
                  <a:lnTo>
                    <a:pt x="5677" y="13735"/>
                  </a:lnTo>
                  <a:cubicBezTo>
                    <a:pt x="5677" y="14206"/>
                    <a:pt x="5881" y="14472"/>
                    <a:pt x="6175" y="14472"/>
                  </a:cubicBezTo>
                  <a:cubicBezTo>
                    <a:pt x="6279" y="14472"/>
                    <a:pt x="6393" y="14439"/>
                    <a:pt x="6514" y="14371"/>
                  </a:cubicBezTo>
                  <a:cubicBezTo>
                    <a:pt x="6980" y="14092"/>
                    <a:pt x="7367" y="13394"/>
                    <a:pt x="7367" y="12758"/>
                  </a:cubicBezTo>
                  <a:lnTo>
                    <a:pt x="7367" y="738"/>
                  </a:lnTo>
                  <a:cubicBezTo>
                    <a:pt x="7367" y="267"/>
                    <a:pt x="7155" y="1"/>
                    <a:pt x="6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4588750" y="2132250"/>
              <a:ext cx="261750" cy="396575"/>
            </a:xfrm>
            <a:custGeom>
              <a:rect b="b" l="l" r="r" t="t"/>
              <a:pathLst>
                <a:path extrusionOk="0" h="15863" w="10470">
                  <a:moveTo>
                    <a:pt x="6526" y="2528"/>
                  </a:moveTo>
                  <a:cubicBezTo>
                    <a:pt x="6961" y="2528"/>
                    <a:pt x="7360" y="2676"/>
                    <a:pt x="7694" y="2962"/>
                  </a:cubicBezTo>
                  <a:cubicBezTo>
                    <a:pt x="8314" y="3489"/>
                    <a:pt x="8733" y="4544"/>
                    <a:pt x="8733" y="5924"/>
                  </a:cubicBezTo>
                  <a:cubicBezTo>
                    <a:pt x="8702" y="7366"/>
                    <a:pt x="8345" y="8778"/>
                    <a:pt x="7694" y="10065"/>
                  </a:cubicBezTo>
                  <a:cubicBezTo>
                    <a:pt x="7042" y="11352"/>
                    <a:pt x="6189" y="12407"/>
                    <a:pt x="5274" y="12934"/>
                  </a:cubicBezTo>
                  <a:cubicBezTo>
                    <a:pt x="4803" y="13204"/>
                    <a:pt x="4360" y="13332"/>
                    <a:pt x="3955" y="13332"/>
                  </a:cubicBezTo>
                  <a:cubicBezTo>
                    <a:pt x="3521" y="13332"/>
                    <a:pt x="3130" y="13184"/>
                    <a:pt x="2793" y="12903"/>
                  </a:cubicBezTo>
                  <a:cubicBezTo>
                    <a:pt x="2157" y="12391"/>
                    <a:pt x="1753" y="11337"/>
                    <a:pt x="1753" y="9956"/>
                  </a:cubicBezTo>
                  <a:cubicBezTo>
                    <a:pt x="1784" y="8499"/>
                    <a:pt x="2141" y="7072"/>
                    <a:pt x="2793" y="5784"/>
                  </a:cubicBezTo>
                  <a:cubicBezTo>
                    <a:pt x="3444" y="4497"/>
                    <a:pt x="4297" y="3473"/>
                    <a:pt x="5274" y="2900"/>
                  </a:cubicBezTo>
                  <a:cubicBezTo>
                    <a:pt x="5708" y="2649"/>
                    <a:pt x="6132" y="2528"/>
                    <a:pt x="6526" y="2528"/>
                  </a:cubicBezTo>
                  <a:close/>
                  <a:moveTo>
                    <a:pt x="7202" y="0"/>
                  </a:moveTo>
                  <a:cubicBezTo>
                    <a:pt x="6600" y="0"/>
                    <a:pt x="5942" y="187"/>
                    <a:pt x="5274" y="573"/>
                  </a:cubicBezTo>
                  <a:cubicBezTo>
                    <a:pt x="3801" y="1426"/>
                    <a:pt x="2451" y="3039"/>
                    <a:pt x="1521" y="4916"/>
                  </a:cubicBezTo>
                  <a:cubicBezTo>
                    <a:pt x="559" y="6793"/>
                    <a:pt x="47" y="8855"/>
                    <a:pt x="1" y="10949"/>
                  </a:cubicBezTo>
                  <a:cubicBezTo>
                    <a:pt x="1" y="12965"/>
                    <a:pt x="590" y="14439"/>
                    <a:pt x="1521" y="15230"/>
                  </a:cubicBezTo>
                  <a:cubicBezTo>
                    <a:pt x="1999" y="15644"/>
                    <a:pt x="2588" y="15862"/>
                    <a:pt x="3248" y="15862"/>
                  </a:cubicBezTo>
                  <a:cubicBezTo>
                    <a:pt x="3872" y="15862"/>
                    <a:pt x="4558" y="15668"/>
                    <a:pt x="5274" y="15261"/>
                  </a:cubicBezTo>
                  <a:cubicBezTo>
                    <a:pt x="6670" y="14454"/>
                    <a:pt x="8019" y="12810"/>
                    <a:pt x="8919" y="10965"/>
                  </a:cubicBezTo>
                  <a:cubicBezTo>
                    <a:pt x="9880" y="9088"/>
                    <a:pt x="10470" y="6932"/>
                    <a:pt x="10470" y="4916"/>
                  </a:cubicBezTo>
                  <a:cubicBezTo>
                    <a:pt x="10470" y="2900"/>
                    <a:pt x="9865" y="1442"/>
                    <a:pt x="8919" y="651"/>
                  </a:cubicBezTo>
                  <a:cubicBezTo>
                    <a:pt x="8450" y="222"/>
                    <a:pt x="7859" y="0"/>
                    <a:pt x="72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4925700" y="1977050"/>
              <a:ext cx="171800" cy="408475"/>
            </a:xfrm>
            <a:custGeom>
              <a:rect b="b" l="l" r="r" t="t"/>
              <a:pathLst>
                <a:path extrusionOk="0" h="16339" w="6872">
                  <a:moveTo>
                    <a:pt x="4214" y="2447"/>
                  </a:moveTo>
                  <a:cubicBezTo>
                    <a:pt x="4773" y="2447"/>
                    <a:pt x="5154" y="2972"/>
                    <a:pt x="5165" y="3850"/>
                  </a:cubicBezTo>
                  <a:cubicBezTo>
                    <a:pt x="5150" y="4998"/>
                    <a:pt x="4467" y="6331"/>
                    <a:pt x="3583" y="6843"/>
                  </a:cubicBezTo>
                  <a:lnTo>
                    <a:pt x="1707" y="7929"/>
                  </a:lnTo>
                  <a:lnTo>
                    <a:pt x="1707" y="3726"/>
                  </a:lnTo>
                  <a:lnTo>
                    <a:pt x="3583" y="2640"/>
                  </a:lnTo>
                  <a:cubicBezTo>
                    <a:pt x="3809" y="2509"/>
                    <a:pt x="4022" y="2447"/>
                    <a:pt x="4214" y="2447"/>
                  </a:cubicBezTo>
                  <a:close/>
                  <a:moveTo>
                    <a:pt x="4880" y="0"/>
                  </a:moveTo>
                  <a:cubicBezTo>
                    <a:pt x="4478" y="0"/>
                    <a:pt x="4035" y="126"/>
                    <a:pt x="3568" y="391"/>
                  </a:cubicBezTo>
                  <a:lnTo>
                    <a:pt x="854" y="1973"/>
                  </a:lnTo>
                  <a:lnTo>
                    <a:pt x="838" y="1973"/>
                  </a:lnTo>
                  <a:cubicBezTo>
                    <a:pt x="388" y="2237"/>
                    <a:pt x="1" y="2950"/>
                    <a:pt x="1" y="3571"/>
                  </a:cubicBezTo>
                  <a:lnTo>
                    <a:pt x="1" y="15606"/>
                  </a:lnTo>
                  <a:cubicBezTo>
                    <a:pt x="1" y="16060"/>
                    <a:pt x="210" y="16339"/>
                    <a:pt x="511" y="16339"/>
                  </a:cubicBezTo>
                  <a:cubicBezTo>
                    <a:pt x="611" y="16339"/>
                    <a:pt x="722" y="16308"/>
                    <a:pt x="838" y="16242"/>
                  </a:cubicBezTo>
                  <a:cubicBezTo>
                    <a:pt x="1319" y="15963"/>
                    <a:pt x="1707" y="15234"/>
                    <a:pt x="1707" y="14629"/>
                  </a:cubicBezTo>
                  <a:lnTo>
                    <a:pt x="1707" y="10193"/>
                  </a:lnTo>
                  <a:lnTo>
                    <a:pt x="3583" y="9108"/>
                  </a:lnTo>
                  <a:cubicBezTo>
                    <a:pt x="5398" y="8068"/>
                    <a:pt x="6871" y="5261"/>
                    <a:pt x="6871" y="2888"/>
                  </a:cubicBezTo>
                  <a:cubicBezTo>
                    <a:pt x="6871" y="1074"/>
                    <a:pt x="6054" y="0"/>
                    <a:pt x="48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3574050" y="2366025"/>
              <a:ext cx="2282250" cy="1823250"/>
            </a:xfrm>
            <a:custGeom>
              <a:rect b="b" l="l" r="r" t="t"/>
              <a:pathLst>
                <a:path extrusionOk="0" h="72930" w="91290">
                  <a:moveTo>
                    <a:pt x="79595" y="1"/>
                  </a:moveTo>
                  <a:lnTo>
                    <a:pt x="0" y="45956"/>
                  </a:lnTo>
                  <a:lnTo>
                    <a:pt x="0" y="58968"/>
                  </a:lnTo>
                  <a:lnTo>
                    <a:pt x="11602" y="65668"/>
                  </a:lnTo>
                  <a:lnTo>
                    <a:pt x="11602" y="68351"/>
                  </a:lnTo>
                  <a:cubicBezTo>
                    <a:pt x="11602" y="71217"/>
                    <a:pt x="12902" y="72930"/>
                    <a:pt x="14765" y="72930"/>
                  </a:cubicBezTo>
                  <a:cubicBezTo>
                    <a:pt x="15402" y="72930"/>
                    <a:pt x="16105" y="72729"/>
                    <a:pt x="16844" y="72306"/>
                  </a:cubicBezTo>
                  <a:lnTo>
                    <a:pt x="17759" y="71763"/>
                  </a:lnTo>
                  <a:cubicBezTo>
                    <a:pt x="20659" y="70104"/>
                    <a:pt x="23001" y="65622"/>
                    <a:pt x="23001" y="61775"/>
                  </a:cubicBezTo>
                  <a:lnTo>
                    <a:pt x="23001" y="61868"/>
                  </a:lnTo>
                  <a:cubicBezTo>
                    <a:pt x="23001" y="64733"/>
                    <a:pt x="24300" y="66453"/>
                    <a:pt x="26154" y="66453"/>
                  </a:cubicBezTo>
                  <a:cubicBezTo>
                    <a:pt x="26790" y="66453"/>
                    <a:pt x="27491" y="66251"/>
                    <a:pt x="28228" y="65823"/>
                  </a:cubicBezTo>
                  <a:lnTo>
                    <a:pt x="29158" y="65296"/>
                  </a:lnTo>
                  <a:cubicBezTo>
                    <a:pt x="31981" y="63652"/>
                    <a:pt x="34292" y="59325"/>
                    <a:pt x="34370" y="55525"/>
                  </a:cubicBezTo>
                  <a:cubicBezTo>
                    <a:pt x="34461" y="58202"/>
                    <a:pt x="35734" y="59799"/>
                    <a:pt x="37522" y="59799"/>
                  </a:cubicBezTo>
                  <a:cubicBezTo>
                    <a:pt x="38159" y="59799"/>
                    <a:pt x="38860" y="59597"/>
                    <a:pt x="39596" y="59170"/>
                  </a:cubicBezTo>
                  <a:lnTo>
                    <a:pt x="40511" y="58642"/>
                  </a:lnTo>
                  <a:cubicBezTo>
                    <a:pt x="43396" y="56967"/>
                    <a:pt x="45754" y="52501"/>
                    <a:pt x="45754" y="48654"/>
                  </a:cubicBezTo>
                  <a:lnTo>
                    <a:pt x="45754" y="48747"/>
                  </a:lnTo>
                  <a:cubicBezTo>
                    <a:pt x="45754" y="51613"/>
                    <a:pt x="47054" y="53325"/>
                    <a:pt x="48910" y="53325"/>
                  </a:cubicBezTo>
                  <a:cubicBezTo>
                    <a:pt x="49545" y="53325"/>
                    <a:pt x="50245" y="53125"/>
                    <a:pt x="50980" y="52702"/>
                  </a:cubicBezTo>
                  <a:lnTo>
                    <a:pt x="51911" y="52159"/>
                  </a:lnTo>
                  <a:cubicBezTo>
                    <a:pt x="54734" y="50531"/>
                    <a:pt x="57044" y="46188"/>
                    <a:pt x="57122" y="42388"/>
                  </a:cubicBezTo>
                  <a:cubicBezTo>
                    <a:pt x="57214" y="45065"/>
                    <a:pt x="58487" y="46662"/>
                    <a:pt x="60275" y="46662"/>
                  </a:cubicBezTo>
                  <a:cubicBezTo>
                    <a:pt x="60911" y="46662"/>
                    <a:pt x="61612" y="46460"/>
                    <a:pt x="62349" y="46033"/>
                  </a:cubicBezTo>
                  <a:lnTo>
                    <a:pt x="63264" y="45506"/>
                  </a:lnTo>
                  <a:cubicBezTo>
                    <a:pt x="66149" y="43846"/>
                    <a:pt x="68506" y="39364"/>
                    <a:pt x="68506" y="35518"/>
                  </a:cubicBezTo>
                  <a:lnTo>
                    <a:pt x="68506" y="35611"/>
                  </a:lnTo>
                  <a:cubicBezTo>
                    <a:pt x="68506" y="38477"/>
                    <a:pt x="69806" y="40189"/>
                    <a:pt x="71663" y="40189"/>
                  </a:cubicBezTo>
                  <a:cubicBezTo>
                    <a:pt x="72298" y="40189"/>
                    <a:pt x="72998" y="39989"/>
                    <a:pt x="73733" y="39566"/>
                  </a:cubicBezTo>
                  <a:lnTo>
                    <a:pt x="74663" y="39023"/>
                  </a:lnTo>
                  <a:cubicBezTo>
                    <a:pt x="77548" y="37363"/>
                    <a:pt x="79890" y="32881"/>
                    <a:pt x="79890" y="29035"/>
                  </a:cubicBezTo>
                  <a:cubicBezTo>
                    <a:pt x="79890" y="31899"/>
                    <a:pt x="81189" y="33619"/>
                    <a:pt x="83050" y="33619"/>
                  </a:cubicBezTo>
                  <a:cubicBezTo>
                    <a:pt x="83688" y="33619"/>
                    <a:pt x="84392" y="33417"/>
                    <a:pt x="85132" y="32989"/>
                  </a:cubicBezTo>
                  <a:lnTo>
                    <a:pt x="86047" y="32462"/>
                  </a:lnTo>
                  <a:cubicBezTo>
                    <a:pt x="88932" y="30787"/>
                    <a:pt x="91290" y="26320"/>
                    <a:pt x="91290" y="22458"/>
                  </a:cubicBezTo>
                  <a:lnTo>
                    <a:pt x="91290" y="19698"/>
                  </a:lnTo>
                  <a:lnTo>
                    <a:pt x="795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3864075" y="3841375"/>
              <a:ext cx="284625" cy="348075"/>
            </a:xfrm>
            <a:custGeom>
              <a:rect b="b" l="l" r="r" t="t"/>
              <a:pathLst>
                <a:path extrusionOk="0" h="13923" w="11385">
                  <a:moveTo>
                    <a:pt x="11385" y="1"/>
                  </a:moveTo>
                  <a:lnTo>
                    <a:pt x="1" y="6577"/>
                  </a:lnTo>
                  <a:lnTo>
                    <a:pt x="1" y="9337"/>
                  </a:lnTo>
                  <a:cubicBezTo>
                    <a:pt x="1" y="12202"/>
                    <a:pt x="1299" y="13922"/>
                    <a:pt x="3160" y="13922"/>
                  </a:cubicBezTo>
                  <a:cubicBezTo>
                    <a:pt x="3798" y="13922"/>
                    <a:pt x="4502" y="13720"/>
                    <a:pt x="5243" y="13292"/>
                  </a:cubicBezTo>
                  <a:lnTo>
                    <a:pt x="6158" y="12749"/>
                  </a:lnTo>
                  <a:cubicBezTo>
                    <a:pt x="9043" y="11090"/>
                    <a:pt x="11385" y="6608"/>
                    <a:pt x="11385" y="2761"/>
                  </a:cubicBezTo>
                  <a:lnTo>
                    <a:pt x="113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4148675" y="3679300"/>
              <a:ext cx="284625" cy="347900"/>
            </a:xfrm>
            <a:custGeom>
              <a:rect b="b" l="l" r="r" t="t"/>
              <a:pathLst>
                <a:path extrusionOk="0" h="13916" w="11385">
                  <a:moveTo>
                    <a:pt x="11385" y="1"/>
                  </a:moveTo>
                  <a:lnTo>
                    <a:pt x="1" y="6577"/>
                  </a:lnTo>
                  <a:lnTo>
                    <a:pt x="1" y="9337"/>
                  </a:lnTo>
                  <a:cubicBezTo>
                    <a:pt x="1" y="12203"/>
                    <a:pt x="1301" y="13916"/>
                    <a:pt x="3157" y="13916"/>
                  </a:cubicBezTo>
                  <a:cubicBezTo>
                    <a:pt x="3792" y="13916"/>
                    <a:pt x="4492" y="13715"/>
                    <a:pt x="5227" y="13292"/>
                  </a:cubicBezTo>
                  <a:lnTo>
                    <a:pt x="6158" y="12765"/>
                  </a:lnTo>
                  <a:cubicBezTo>
                    <a:pt x="9043" y="11090"/>
                    <a:pt x="11385" y="6623"/>
                    <a:pt x="11385" y="2761"/>
                  </a:cubicBezTo>
                  <a:lnTo>
                    <a:pt x="11385" y="1"/>
                  </a:lnTo>
                  <a:close/>
                </a:path>
              </a:pathLst>
            </a:custGeom>
            <a:solidFill>
              <a:srgbClr val="3B75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4432500" y="3513350"/>
              <a:ext cx="285025" cy="347725"/>
            </a:xfrm>
            <a:custGeom>
              <a:rect b="b" l="l" r="r" t="t"/>
              <a:pathLst>
                <a:path extrusionOk="0" h="13909" w="11401">
                  <a:moveTo>
                    <a:pt x="11385" y="0"/>
                  </a:moveTo>
                  <a:lnTo>
                    <a:pt x="1" y="6561"/>
                  </a:lnTo>
                  <a:lnTo>
                    <a:pt x="1" y="9322"/>
                  </a:lnTo>
                  <a:cubicBezTo>
                    <a:pt x="1" y="12195"/>
                    <a:pt x="1305" y="13909"/>
                    <a:pt x="3161" y="13909"/>
                  </a:cubicBezTo>
                  <a:cubicBezTo>
                    <a:pt x="3800" y="13909"/>
                    <a:pt x="4504" y="13706"/>
                    <a:pt x="5243" y="13277"/>
                  </a:cubicBezTo>
                  <a:lnTo>
                    <a:pt x="6158" y="12749"/>
                  </a:lnTo>
                  <a:cubicBezTo>
                    <a:pt x="9058" y="11074"/>
                    <a:pt x="11400" y="6608"/>
                    <a:pt x="11385" y="2761"/>
                  </a:cubicBezTo>
                  <a:lnTo>
                    <a:pt x="113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4717100" y="3351275"/>
              <a:ext cx="284625" cy="347900"/>
            </a:xfrm>
            <a:custGeom>
              <a:rect b="b" l="l" r="r" t="t"/>
              <a:pathLst>
                <a:path extrusionOk="0" h="13916" w="11385">
                  <a:moveTo>
                    <a:pt x="11385" y="0"/>
                  </a:moveTo>
                  <a:lnTo>
                    <a:pt x="1" y="6577"/>
                  </a:lnTo>
                  <a:lnTo>
                    <a:pt x="1" y="9337"/>
                  </a:lnTo>
                  <a:cubicBezTo>
                    <a:pt x="1" y="12203"/>
                    <a:pt x="1309" y="13915"/>
                    <a:pt x="3170" y="13915"/>
                  </a:cubicBezTo>
                  <a:cubicBezTo>
                    <a:pt x="3807" y="13915"/>
                    <a:pt x="4508" y="13715"/>
                    <a:pt x="5243" y="13292"/>
                  </a:cubicBezTo>
                  <a:lnTo>
                    <a:pt x="6158" y="12749"/>
                  </a:lnTo>
                  <a:cubicBezTo>
                    <a:pt x="9043" y="11090"/>
                    <a:pt x="11385" y="6608"/>
                    <a:pt x="11385" y="2761"/>
                  </a:cubicBezTo>
                  <a:lnTo>
                    <a:pt x="11385" y="0"/>
                  </a:lnTo>
                  <a:close/>
                </a:path>
              </a:pathLst>
            </a:custGeom>
            <a:solidFill>
              <a:srgbClr val="3B75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5001325" y="3184925"/>
              <a:ext cx="284625" cy="347750"/>
            </a:xfrm>
            <a:custGeom>
              <a:rect b="b" l="l" r="r" t="t"/>
              <a:pathLst>
                <a:path extrusionOk="0" h="13910" w="11385">
                  <a:moveTo>
                    <a:pt x="11384" y="1"/>
                  </a:moveTo>
                  <a:lnTo>
                    <a:pt x="0" y="6561"/>
                  </a:lnTo>
                  <a:lnTo>
                    <a:pt x="0" y="9322"/>
                  </a:lnTo>
                  <a:cubicBezTo>
                    <a:pt x="0" y="12195"/>
                    <a:pt x="1296" y="13909"/>
                    <a:pt x="3154" y="13909"/>
                  </a:cubicBezTo>
                  <a:cubicBezTo>
                    <a:pt x="3793" y="13909"/>
                    <a:pt x="4499" y="13706"/>
                    <a:pt x="5242" y="13277"/>
                  </a:cubicBezTo>
                  <a:lnTo>
                    <a:pt x="6157" y="12750"/>
                  </a:lnTo>
                  <a:cubicBezTo>
                    <a:pt x="9042" y="11090"/>
                    <a:pt x="11384" y="6608"/>
                    <a:pt x="11384" y="2762"/>
                  </a:cubicBezTo>
                  <a:lnTo>
                    <a:pt x="113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5285925" y="3022850"/>
              <a:ext cx="284600" cy="347900"/>
            </a:xfrm>
            <a:custGeom>
              <a:rect b="b" l="l" r="r" t="t"/>
              <a:pathLst>
                <a:path extrusionOk="0" h="13916" w="11384">
                  <a:moveTo>
                    <a:pt x="11368" y="1"/>
                  </a:moveTo>
                  <a:lnTo>
                    <a:pt x="0" y="6577"/>
                  </a:lnTo>
                  <a:lnTo>
                    <a:pt x="0" y="9338"/>
                  </a:lnTo>
                  <a:cubicBezTo>
                    <a:pt x="0" y="12204"/>
                    <a:pt x="1300" y="13916"/>
                    <a:pt x="3157" y="13916"/>
                  </a:cubicBezTo>
                  <a:cubicBezTo>
                    <a:pt x="3792" y="13916"/>
                    <a:pt x="4491" y="13716"/>
                    <a:pt x="5227" y="13293"/>
                  </a:cubicBezTo>
                  <a:lnTo>
                    <a:pt x="6157" y="12750"/>
                  </a:lnTo>
                  <a:cubicBezTo>
                    <a:pt x="9042" y="11090"/>
                    <a:pt x="11384" y="6608"/>
                    <a:pt x="11368" y="2762"/>
                  </a:cubicBezTo>
                  <a:lnTo>
                    <a:pt x="11368" y="1"/>
                  </a:lnTo>
                  <a:close/>
                </a:path>
              </a:pathLst>
            </a:custGeom>
            <a:solidFill>
              <a:srgbClr val="3B75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5570525" y="2858450"/>
              <a:ext cx="284600" cy="347750"/>
            </a:xfrm>
            <a:custGeom>
              <a:rect b="b" l="l" r="r" t="t"/>
              <a:pathLst>
                <a:path extrusionOk="0" h="13910" w="11384">
                  <a:moveTo>
                    <a:pt x="11368" y="1"/>
                  </a:moveTo>
                  <a:lnTo>
                    <a:pt x="0" y="6577"/>
                  </a:lnTo>
                  <a:lnTo>
                    <a:pt x="0" y="9322"/>
                  </a:lnTo>
                  <a:cubicBezTo>
                    <a:pt x="0" y="12195"/>
                    <a:pt x="1296" y="13909"/>
                    <a:pt x="3147" y="13909"/>
                  </a:cubicBezTo>
                  <a:cubicBezTo>
                    <a:pt x="3785" y="13909"/>
                    <a:pt x="4488" y="13706"/>
                    <a:pt x="5227" y="13277"/>
                  </a:cubicBezTo>
                  <a:lnTo>
                    <a:pt x="6157" y="12750"/>
                  </a:lnTo>
                  <a:cubicBezTo>
                    <a:pt x="9042" y="11075"/>
                    <a:pt x="11384" y="6608"/>
                    <a:pt x="11368" y="2761"/>
                  </a:cubicBezTo>
                  <a:lnTo>
                    <a:pt x="113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3574050" y="3350875"/>
              <a:ext cx="574650" cy="657250"/>
            </a:xfrm>
            <a:custGeom>
              <a:rect b="b" l="l" r="r" t="t"/>
              <a:pathLst>
                <a:path extrusionOk="0" h="26290" w="22986">
                  <a:moveTo>
                    <a:pt x="11369" y="1"/>
                  </a:moveTo>
                  <a:lnTo>
                    <a:pt x="0" y="6562"/>
                  </a:lnTo>
                  <a:lnTo>
                    <a:pt x="11617" y="26290"/>
                  </a:lnTo>
                  <a:lnTo>
                    <a:pt x="22986" y="19714"/>
                  </a:lnTo>
                  <a:lnTo>
                    <a:pt x="113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4142475" y="3022475"/>
              <a:ext cx="575050" cy="657250"/>
            </a:xfrm>
            <a:custGeom>
              <a:rect b="b" l="l" r="r" t="t"/>
              <a:pathLst>
                <a:path extrusionOk="0" h="26290" w="23002">
                  <a:moveTo>
                    <a:pt x="11384" y="0"/>
                  </a:moveTo>
                  <a:lnTo>
                    <a:pt x="0" y="6561"/>
                  </a:lnTo>
                  <a:lnTo>
                    <a:pt x="11617" y="26289"/>
                  </a:lnTo>
                  <a:lnTo>
                    <a:pt x="23001" y="19713"/>
                  </a:lnTo>
                  <a:lnTo>
                    <a:pt x="113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4711275" y="2694050"/>
              <a:ext cx="574675" cy="657250"/>
            </a:xfrm>
            <a:custGeom>
              <a:rect b="b" l="l" r="r" t="t"/>
              <a:pathLst>
                <a:path extrusionOk="0" h="26290" w="22987">
                  <a:moveTo>
                    <a:pt x="11369" y="1"/>
                  </a:moveTo>
                  <a:lnTo>
                    <a:pt x="1" y="6561"/>
                  </a:lnTo>
                  <a:lnTo>
                    <a:pt x="11618" y="26289"/>
                  </a:lnTo>
                  <a:lnTo>
                    <a:pt x="22986" y="19713"/>
                  </a:lnTo>
                  <a:lnTo>
                    <a:pt x="113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5279700" y="2366025"/>
              <a:ext cx="574650" cy="656850"/>
            </a:xfrm>
            <a:custGeom>
              <a:rect b="b" l="l" r="r" t="t"/>
              <a:pathLst>
                <a:path extrusionOk="0" h="26274" w="22986">
                  <a:moveTo>
                    <a:pt x="11369" y="1"/>
                  </a:moveTo>
                  <a:lnTo>
                    <a:pt x="1" y="6546"/>
                  </a:lnTo>
                  <a:lnTo>
                    <a:pt x="11617" y="26274"/>
                  </a:lnTo>
                  <a:lnTo>
                    <a:pt x="22986" y="19698"/>
                  </a:lnTo>
                  <a:lnTo>
                    <a:pt x="113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3574050" y="3514900"/>
              <a:ext cx="290450" cy="493225"/>
            </a:xfrm>
            <a:custGeom>
              <a:rect b="b" l="l" r="r" t="t"/>
              <a:pathLst>
                <a:path extrusionOk="0" h="19729" w="11618">
                  <a:moveTo>
                    <a:pt x="0" y="1"/>
                  </a:moveTo>
                  <a:lnTo>
                    <a:pt x="0" y="13013"/>
                  </a:lnTo>
                  <a:lnTo>
                    <a:pt x="11617" y="197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5" name="Google Shape;405;p31"/>
          <p:cNvGrpSpPr/>
          <p:nvPr/>
        </p:nvGrpSpPr>
        <p:grpSpPr>
          <a:xfrm>
            <a:off x="8201523" y="1156443"/>
            <a:ext cx="444952" cy="799362"/>
            <a:chOff x="2733050" y="950400"/>
            <a:chExt cx="2328375" cy="4182950"/>
          </a:xfrm>
        </p:grpSpPr>
        <p:sp>
          <p:nvSpPr>
            <p:cNvPr id="406" name="Google Shape;406;p31"/>
            <p:cNvSpPr/>
            <p:nvPr/>
          </p:nvSpPr>
          <p:spPr>
            <a:xfrm>
              <a:off x="2838500" y="2909425"/>
              <a:ext cx="1290050" cy="1513975"/>
            </a:xfrm>
            <a:custGeom>
              <a:rect b="b" l="l" r="r" t="t"/>
              <a:pathLst>
                <a:path extrusionOk="0" h="60559" w="51602">
                  <a:moveTo>
                    <a:pt x="45942" y="0"/>
                  </a:moveTo>
                  <a:cubicBezTo>
                    <a:pt x="44450" y="0"/>
                    <a:pt x="42975" y="663"/>
                    <a:pt x="41985" y="1932"/>
                  </a:cubicBezTo>
                  <a:lnTo>
                    <a:pt x="2575" y="52447"/>
                  </a:lnTo>
                  <a:cubicBezTo>
                    <a:pt x="1" y="55750"/>
                    <a:pt x="2343" y="60558"/>
                    <a:pt x="6530" y="60558"/>
                  </a:cubicBezTo>
                  <a:cubicBezTo>
                    <a:pt x="8066" y="60558"/>
                    <a:pt x="9539" y="59845"/>
                    <a:pt x="10485" y="58620"/>
                  </a:cubicBezTo>
                  <a:lnTo>
                    <a:pt x="49895" y="8105"/>
                  </a:lnTo>
                  <a:cubicBezTo>
                    <a:pt x="51601" y="5918"/>
                    <a:pt x="51213" y="2754"/>
                    <a:pt x="49027" y="1064"/>
                  </a:cubicBezTo>
                  <a:cubicBezTo>
                    <a:pt x="48108" y="347"/>
                    <a:pt x="47021" y="0"/>
                    <a:pt x="45942" y="0"/>
                  </a:cubicBezTo>
                  <a:close/>
                </a:path>
              </a:pathLst>
            </a:custGeom>
            <a:solidFill>
              <a:srgbClr val="335F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4111850" y="2908275"/>
              <a:ext cx="834425" cy="1379425"/>
            </a:xfrm>
            <a:custGeom>
              <a:rect b="b" l="l" r="r" t="t"/>
              <a:pathLst>
                <a:path extrusionOk="0" h="55177" w="33377">
                  <a:moveTo>
                    <a:pt x="5726" y="1"/>
                  </a:moveTo>
                  <a:cubicBezTo>
                    <a:pt x="5001" y="1"/>
                    <a:pt x="4264" y="158"/>
                    <a:pt x="3567" y="489"/>
                  </a:cubicBezTo>
                  <a:cubicBezTo>
                    <a:pt x="1055" y="1684"/>
                    <a:pt x="0" y="4708"/>
                    <a:pt x="1225" y="7220"/>
                  </a:cubicBezTo>
                  <a:lnTo>
                    <a:pt x="22753" y="52322"/>
                  </a:lnTo>
                  <a:cubicBezTo>
                    <a:pt x="23575" y="54059"/>
                    <a:pt x="25343" y="55176"/>
                    <a:pt x="27281" y="55176"/>
                  </a:cubicBezTo>
                  <a:cubicBezTo>
                    <a:pt x="30957" y="55161"/>
                    <a:pt x="33377" y="51330"/>
                    <a:pt x="31795" y="47995"/>
                  </a:cubicBezTo>
                  <a:lnTo>
                    <a:pt x="10283" y="2893"/>
                  </a:lnTo>
                  <a:cubicBezTo>
                    <a:pt x="9431" y="1067"/>
                    <a:pt x="7616" y="1"/>
                    <a:pt x="5726" y="1"/>
                  </a:cubicBezTo>
                  <a:close/>
                </a:path>
              </a:pathLst>
            </a:custGeom>
            <a:solidFill>
              <a:srgbClr val="335F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3222750" y="3241325"/>
              <a:ext cx="634750" cy="1892025"/>
            </a:xfrm>
            <a:custGeom>
              <a:rect b="b" l="l" r="r" t="t"/>
              <a:pathLst>
                <a:path extrusionOk="0" h="75681" w="25390">
                  <a:moveTo>
                    <a:pt x="19910" y="1"/>
                  </a:moveTo>
                  <a:cubicBezTo>
                    <a:pt x="17626" y="1"/>
                    <a:pt x="15567" y="1578"/>
                    <a:pt x="15030" y="3887"/>
                  </a:cubicBezTo>
                  <a:lnTo>
                    <a:pt x="590" y="69585"/>
                  </a:lnTo>
                  <a:cubicBezTo>
                    <a:pt x="1" y="72284"/>
                    <a:pt x="1707" y="74967"/>
                    <a:pt x="4421" y="75556"/>
                  </a:cubicBezTo>
                  <a:cubicBezTo>
                    <a:pt x="4762" y="75634"/>
                    <a:pt x="5134" y="75681"/>
                    <a:pt x="5491" y="75681"/>
                  </a:cubicBezTo>
                  <a:cubicBezTo>
                    <a:pt x="7849" y="75681"/>
                    <a:pt x="9880" y="74036"/>
                    <a:pt x="10392" y="71741"/>
                  </a:cubicBezTo>
                  <a:lnTo>
                    <a:pt x="24832" y="6042"/>
                  </a:lnTo>
                  <a:cubicBezTo>
                    <a:pt x="25390" y="3359"/>
                    <a:pt x="23684" y="707"/>
                    <a:pt x="20985" y="118"/>
                  </a:cubicBezTo>
                  <a:cubicBezTo>
                    <a:pt x="20625" y="39"/>
                    <a:pt x="20264" y="1"/>
                    <a:pt x="19910" y="1"/>
                  </a:cubicBezTo>
                  <a:close/>
                </a:path>
              </a:pathLst>
            </a:custGeom>
            <a:solidFill>
              <a:srgbClr val="335F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2733050" y="950400"/>
              <a:ext cx="2328375" cy="3178700"/>
            </a:xfrm>
            <a:custGeom>
              <a:rect b="b" l="l" r="r" t="t"/>
              <a:pathLst>
                <a:path extrusionOk="0" h="127148" w="93135">
                  <a:moveTo>
                    <a:pt x="78804" y="0"/>
                  </a:moveTo>
                  <a:cubicBezTo>
                    <a:pt x="78184" y="0"/>
                    <a:pt x="77563" y="171"/>
                    <a:pt x="77021" y="481"/>
                  </a:cubicBezTo>
                  <a:lnTo>
                    <a:pt x="5382" y="41860"/>
                  </a:lnTo>
                  <a:cubicBezTo>
                    <a:pt x="2063" y="43784"/>
                    <a:pt x="16" y="47335"/>
                    <a:pt x="16" y="51166"/>
                  </a:cubicBezTo>
                  <a:lnTo>
                    <a:pt x="16" y="117377"/>
                  </a:lnTo>
                  <a:cubicBezTo>
                    <a:pt x="0" y="118757"/>
                    <a:pt x="807" y="120013"/>
                    <a:pt x="2048" y="120603"/>
                  </a:cubicBezTo>
                  <a:lnTo>
                    <a:pt x="12594" y="126698"/>
                  </a:lnTo>
                  <a:cubicBezTo>
                    <a:pt x="13138" y="126997"/>
                    <a:pt x="13738" y="127148"/>
                    <a:pt x="14337" y="127148"/>
                  </a:cubicBezTo>
                  <a:cubicBezTo>
                    <a:pt x="14952" y="127148"/>
                    <a:pt x="15565" y="126989"/>
                    <a:pt x="16115" y="126667"/>
                  </a:cubicBezTo>
                  <a:lnTo>
                    <a:pt x="87753" y="85287"/>
                  </a:lnTo>
                  <a:cubicBezTo>
                    <a:pt x="91072" y="83364"/>
                    <a:pt x="93119" y="79812"/>
                    <a:pt x="93119" y="75982"/>
                  </a:cubicBezTo>
                  <a:lnTo>
                    <a:pt x="93119" y="9771"/>
                  </a:lnTo>
                  <a:cubicBezTo>
                    <a:pt x="93135" y="8360"/>
                    <a:pt x="92297" y="7072"/>
                    <a:pt x="90995" y="6514"/>
                  </a:cubicBezTo>
                  <a:lnTo>
                    <a:pt x="80603" y="496"/>
                  </a:lnTo>
                  <a:cubicBezTo>
                    <a:pt x="80060" y="171"/>
                    <a:pt x="79440" y="0"/>
                    <a:pt x="78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3001750" y="1104950"/>
              <a:ext cx="2059675" cy="3023900"/>
            </a:xfrm>
            <a:custGeom>
              <a:rect b="b" l="l" r="r" t="t"/>
              <a:pathLst>
                <a:path extrusionOk="0" h="120956" w="82387">
                  <a:moveTo>
                    <a:pt x="78794" y="1"/>
                  </a:moveTo>
                  <a:cubicBezTo>
                    <a:pt x="78196" y="1"/>
                    <a:pt x="77583" y="153"/>
                    <a:pt x="77005" y="487"/>
                  </a:cubicBezTo>
                  <a:lnTo>
                    <a:pt x="5367" y="41867"/>
                  </a:lnTo>
                  <a:cubicBezTo>
                    <a:pt x="2048" y="43790"/>
                    <a:pt x="0" y="47326"/>
                    <a:pt x="0" y="51173"/>
                  </a:cubicBezTo>
                  <a:lnTo>
                    <a:pt x="0" y="117367"/>
                  </a:lnTo>
                  <a:cubicBezTo>
                    <a:pt x="0" y="119460"/>
                    <a:pt x="1711" y="120956"/>
                    <a:pt x="3587" y="120956"/>
                  </a:cubicBezTo>
                  <a:cubicBezTo>
                    <a:pt x="4185" y="120956"/>
                    <a:pt x="4801" y="120803"/>
                    <a:pt x="5382" y="120469"/>
                  </a:cubicBezTo>
                  <a:lnTo>
                    <a:pt x="77005" y="79105"/>
                  </a:lnTo>
                  <a:cubicBezTo>
                    <a:pt x="80324" y="77182"/>
                    <a:pt x="82371" y="73630"/>
                    <a:pt x="82387" y="69800"/>
                  </a:cubicBezTo>
                  <a:lnTo>
                    <a:pt x="82387" y="3589"/>
                  </a:lnTo>
                  <a:cubicBezTo>
                    <a:pt x="82387" y="1496"/>
                    <a:pt x="80667" y="1"/>
                    <a:pt x="787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3349550" y="2627250"/>
              <a:ext cx="1487000" cy="912675"/>
            </a:xfrm>
            <a:custGeom>
              <a:rect b="b" l="l" r="r" t="t"/>
              <a:pathLst>
                <a:path extrusionOk="0" h="36507" w="59480">
                  <a:moveTo>
                    <a:pt x="58725" y="0"/>
                  </a:moveTo>
                  <a:cubicBezTo>
                    <a:pt x="58576" y="0"/>
                    <a:pt x="58411" y="47"/>
                    <a:pt x="58239" y="145"/>
                  </a:cubicBezTo>
                  <a:lnTo>
                    <a:pt x="1241" y="33056"/>
                  </a:lnTo>
                  <a:cubicBezTo>
                    <a:pt x="559" y="33444"/>
                    <a:pt x="0" y="34514"/>
                    <a:pt x="0" y="35429"/>
                  </a:cubicBezTo>
                  <a:cubicBezTo>
                    <a:pt x="0" y="36109"/>
                    <a:pt x="309" y="36506"/>
                    <a:pt x="747" y="36506"/>
                  </a:cubicBezTo>
                  <a:cubicBezTo>
                    <a:pt x="899" y="36506"/>
                    <a:pt x="1066" y="36459"/>
                    <a:pt x="1241" y="36360"/>
                  </a:cubicBezTo>
                  <a:lnTo>
                    <a:pt x="58239" y="3464"/>
                  </a:lnTo>
                  <a:cubicBezTo>
                    <a:pt x="58921" y="3060"/>
                    <a:pt x="59479" y="1990"/>
                    <a:pt x="59479" y="1091"/>
                  </a:cubicBezTo>
                  <a:cubicBezTo>
                    <a:pt x="59479" y="407"/>
                    <a:pt x="59168" y="0"/>
                    <a:pt x="58725" y="0"/>
                  </a:cubicBez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3468975" y="2722925"/>
              <a:ext cx="317975" cy="679950"/>
            </a:xfrm>
            <a:custGeom>
              <a:rect b="b" l="l" r="r" t="t"/>
              <a:pathLst>
                <a:path extrusionOk="0" h="27198" w="12719">
                  <a:moveTo>
                    <a:pt x="10578" y="0"/>
                  </a:moveTo>
                  <a:cubicBezTo>
                    <a:pt x="10145" y="0"/>
                    <a:pt x="9667" y="138"/>
                    <a:pt x="9167" y="428"/>
                  </a:cubicBezTo>
                  <a:lnTo>
                    <a:pt x="3537" y="3669"/>
                  </a:lnTo>
                  <a:cubicBezTo>
                    <a:pt x="1582" y="4801"/>
                    <a:pt x="0" y="7841"/>
                    <a:pt x="0" y="10447"/>
                  </a:cubicBezTo>
                  <a:lnTo>
                    <a:pt x="0" y="27197"/>
                  </a:lnTo>
                  <a:lnTo>
                    <a:pt x="12718" y="19846"/>
                  </a:lnTo>
                  <a:lnTo>
                    <a:pt x="12718" y="3095"/>
                  </a:lnTo>
                  <a:cubicBezTo>
                    <a:pt x="12718" y="1157"/>
                    <a:pt x="11835" y="0"/>
                    <a:pt x="10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3934250" y="2258800"/>
              <a:ext cx="317975" cy="875375"/>
            </a:xfrm>
            <a:custGeom>
              <a:rect b="b" l="l" r="r" t="t"/>
              <a:pathLst>
                <a:path extrusionOk="0" h="35015" w="12719">
                  <a:moveTo>
                    <a:pt x="10583" y="0"/>
                  </a:moveTo>
                  <a:cubicBezTo>
                    <a:pt x="10150" y="0"/>
                    <a:pt x="9671" y="138"/>
                    <a:pt x="9167" y="428"/>
                  </a:cubicBezTo>
                  <a:lnTo>
                    <a:pt x="3552" y="3669"/>
                  </a:lnTo>
                  <a:cubicBezTo>
                    <a:pt x="1583" y="4801"/>
                    <a:pt x="1" y="7841"/>
                    <a:pt x="1" y="10447"/>
                  </a:cubicBezTo>
                  <a:lnTo>
                    <a:pt x="1" y="35014"/>
                  </a:lnTo>
                  <a:lnTo>
                    <a:pt x="12719" y="27663"/>
                  </a:lnTo>
                  <a:lnTo>
                    <a:pt x="12719" y="3111"/>
                  </a:lnTo>
                  <a:cubicBezTo>
                    <a:pt x="12719" y="1161"/>
                    <a:pt x="11843" y="0"/>
                    <a:pt x="10583" y="0"/>
                  </a:cubicBezTo>
                  <a:close/>
                </a:path>
              </a:pathLst>
            </a:custGeom>
            <a:solidFill>
              <a:srgbClr val="6CA4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4399925" y="1792350"/>
              <a:ext cx="317975" cy="1072725"/>
            </a:xfrm>
            <a:custGeom>
              <a:rect b="b" l="l" r="r" t="t"/>
              <a:pathLst>
                <a:path extrusionOk="0" h="42909" w="12719">
                  <a:moveTo>
                    <a:pt x="10575" y="0"/>
                  </a:moveTo>
                  <a:cubicBezTo>
                    <a:pt x="10143" y="0"/>
                    <a:pt x="9667" y="138"/>
                    <a:pt x="9167" y="428"/>
                  </a:cubicBezTo>
                  <a:lnTo>
                    <a:pt x="3537" y="3685"/>
                  </a:lnTo>
                  <a:cubicBezTo>
                    <a:pt x="1583" y="4801"/>
                    <a:pt x="1" y="7841"/>
                    <a:pt x="1" y="10447"/>
                  </a:cubicBezTo>
                  <a:lnTo>
                    <a:pt x="1" y="42908"/>
                  </a:lnTo>
                  <a:lnTo>
                    <a:pt x="12719" y="35557"/>
                  </a:lnTo>
                  <a:lnTo>
                    <a:pt x="12719" y="3111"/>
                  </a:lnTo>
                  <a:cubicBezTo>
                    <a:pt x="12707" y="1161"/>
                    <a:pt x="11828" y="0"/>
                    <a:pt x="10575" y="0"/>
                  </a:cubicBezTo>
                  <a:close/>
                </a:path>
              </a:pathLst>
            </a:custGeom>
            <a:solidFill>
              <a:srgbClr val="0065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3535275" y="1382050"/>
              <a:ext cx="846450" cy="750475"/>
            </a:xfrm>
            <a:custGeom>
              <a:rect b="b" l="l" r="r" t="t"/>
              <a:pathLst>
                <a:path extrusionOk="0" h="30019" w="33858">
                  <a:moveTo>
                    <a:pt x="32163" y="1"/>
                  </a:moveTo>
                  <a:cubicBezTo>
                    <a:pt x="31884" y="1"/>
                    <a:pt x="31598" y="72"/>
                    <a:pt x="31330" y="229"/>
                  </a:cubicBezTo>
                  <a:lnTo>
                    <a:pt x="2823" y="16685"/>
                  </a:lnTo>
                  <a:cubicBezTo>
                    <a:pt x="1086" y="17693"/>
                    <a:pt x="1" y="19554"/>
                    <a:pt x="1" y="21570"/>
                  </a:cubicBezTo>
                  <a:lnTo>
                    <a:pt x="1" y="28317"/>
                  </a:lnTo>
                  <a:cubicBezTo>
                    <a:pt x="1" y="29306"/>
                    <a:pt x="815" y="30018"/>
                    <a:pt x="1702" y="30018"/>
                  </a:cubicBezTo>
                  <a:cubicBezTo>
                    <a:pt x="1983" y="30018"/>
                    <a:pt x="2272" y="29947"/>
                    <a:pt x="2544" y="29790"/>
                  </a:cubicBezTo>
                  <a:lnTo>
                    <a:pt x="31051" y="13335"/>
                  </a:lnTo>
                  <a:cubicBezTo>
                    <a:pt x="32788" y="12326"/>
                    <a:pt x="33858" y="10465"/>
                    <a:pt x="33858" y="8449"/>
                  </a:cubicBezTo>
                  <a:lnTo>
                    <a:pt x="33858" y="1702"/>
                  </a:lnTo>
                  <a:cubicBezTo>
                    <a:pt x="33858" y="713"/>
                    <a:pt x="33044" y="1"/>
                    <a:pt x="321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3255725" y="1227125"/>
              <a:ext cx="1101575" cy="693800"/>
            </a:xfrm>
            <a:custGeom>
              <a:rect b="b" l="l" r="r" t="t"/>
              <a:pathLst>
                <a:path extrusionOk="0" h="27752" w="44063">
                  <a:moveTo>
                    <a:pt x="32500" y="0"/>
                  </a:moveTo>
                  <a:cubicBezTo>
                    <a:pt x="32241" y="0"/>
                    <a:pt x="31979" y="61"/>
                    <a:pt x="31733" y="207"/>
                  </a:cubicBezTo>
                  <a:lnTo>
                    <a:pt x="3242" y="16662"/>
                  </a:lnTo>
                  <a:cubicBezTo>
                    <a:pt x="0" y="18523"/>
                    <a:pt x="419" y="21548"/>
                    <a:pt x="419" y="21548"/>
                  </a:cubicBezTo>
                  <a:lnTo>
                    <a:pt x="11183" y="27752"/>
                  </a:lnTo>
                  <a:cubicBezTo>
                    <a:pt x="11183" y="25751"/>
                    <a:pt x="12268" y="23890"/>
                    <a:pt x="14005" y="22882"/>
                  </a:cubicBezTo>
                  <a:lnTo>
                    <a:pt x="42512" y="6426"/>
                  </a:lnTo>
                  <a:cubicBezTo>
                    <a:pt x="42769" y="6272"/>
                    <a:pt x="43064" y="6193"/>
                    <a:pt x="43361" y="6193"/>
                  </a:cubicBezTo>
                  <a:cubicBezTo>
                    <a:pt x="43600" y="6193"/>
                    <a:pt x="43841" y="6244"/>
                    <a:pt x="44063" y="6348"/>
                  </a:cubicBezTo>
                  <a:lnTo>
                    <a:pt x="33733" y="439"/>
                  </a:lnTo>
                  <a:cubicBezTo>
                    <a:pt x="33406" y="191"/>
                    <a:pt x="32958" y="0"/>
                    <a:pt x="32500" y="0"/>
                  </a:cubicBezTo>
                  <a:close/>
                </a:path>
              </a:pathLst>
            </a:custGeom>
            <a:solidFill>
              <a:srgbClr val="0DA3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7" name="Google Shape;417;p31"/>
          <p:cNvGrpSpPr/>
          <p:nvPr/>
        </p:nvGrpSpPr>
        <p:grpSpPr>
          <a:xfrm>
            <a:off x="7018884" y="2164035"/>
            <a:ext cx="444825" cy="758074"/>
            <a:chOff x="2654325" y="582200"/>
            <a:chExt cx="2598275" cy="4428000"/>
          </a:xfrm>
        </p:grpSpPr>
        <p:sp>
          <p:nvSpPr>
            <p:cNvPr id="418" name="Google Shape;418;p31"/>
            <p:cNvSpPr/>
            <p:nvPr/>
          </p:nvSpPr>
          <p:spPr>
            <a:xfrm>
              <a:off x="2654325" y="582200"/>
              <a:ext cx="2597875" cy="4427950"/>
            </a:xfrm>
            <a:custGeom>
              <a:rect b="b" l="l" r="r" t="t"/>
              <a:pathLst>
                <a:path extrusionOk="0" h="177118" w="103915">
                  <a:moveTo>
                    <a:pt x="58797" y="14309"/>
                  </a:moveTo>
                  <a:lnTo>
                    <a:pt x="68460" y="19893"/>
                  </a:lnTo>
                  <a:cubicBezTo>
                    <a:pt x="69127" y="20327"/>
                    <a:pt x="69561" y="21056"/>
                    <a:pt x="69592" y="21863"/>
                  </a:cubicBezTo>
                  <a:lnTo>
                    <a:pt x="69577" y="30362"/>
                  </a:lnTo>
                  <a:lnTo>
                    <a:pt x="70879" y="31122"/>
                  </a:lnTo>
                  <a:lnTo>
                    <a:pt x="70879" y="52277"/>
                  </a:lnTo>
                  <a:lnTo>
                    <a:pt x="57743" y="44693"/>
                  </a:lnTo>
                  <a:lnTo>
                    <a:pt x="57743" y="17783"/>
                  </a:lnTo>
                  <a:lnTo>
                    <a:pt x="58797" y="17179"/>
                  </a:lnTo>
                  <a:lnTo>
                    <a:pt x="58797" y="14309"/>
                  </a:lnTo>
                  <a:close/>
                  <a:moveTo>
                    <a:pt x="55831" y="1"/>
                  </a:moveTo>
                  <a:cubicBezTo>
                    <a:pt x="55410" y="1"/>
                    <a:pt x="55029" y="99"/>
                    <a:pt x="54703" y="289"/>
                  </a:cubicBezTo>
                  <a:lnTo>
                    <a:pt x="48716" y="3778"/>
                  </a:lnTo>
                  <a:cubicBezTo>
                    <a:pt x="47941" y="4228"/>
                    <a:pt x="47460" y="5174"/>
                    <a:pt x="47445" y="6524"/>
                  </a:cubicBezTo>
                  <a:lnTo>
                    <a:pt x="47445" y="17582"/>
                  </a:lnTo>
                  <a:lnTo>
                    <a:pt x="48763" y="18357"/>
                  </a:lnTo>
                  <a:lnTo>
                    <a:pt x="48763" y="39512"/>
                  </a:lnTo>
                  <a:lnTo>
                    <a:pt x="35161" y="31649"/>
                  </a:lnTo>
                  <a:cubicBezTo>
                    <a:pt x="33813" y="30876"/>
                    <a:pt x="32544" y="30510"/>
                    <a:pt x="31422" y="30510"/>
                  </a:cubicBezTo>
                  <a:cubicBezTo>
                    <a:pt x="30607" y="30510"/>
                    <a:pt x="29869" y="30703"/>
                    <a:pt x="29236" y="31075"/>
                  </a:cubicBezTo>
                  <a:lnTo>
                    <a:pt x="16379" y="38551"/>
                  </a:lnTo>
                  <a:lnTo>
                    <a:pt x="15945" y="38799"/>
                  </a:lnTo>
                  <a:lnTo>
                    <a:pt x="3537" y="46011"/>
                  </a:lnTo>
                  <a:lnTo>
                    <a:pt x="3553" y="46011"/>
                  </a:lnTo>
                  <a:cubicBezTo>
                    <a:pt x="2048" y="46879"/>
                    <a:pt x="1118" y="48725"/>
                    <a:pt x="1102" y="51377"/>
                  </a:cubicBezTo>
                  <a:lnTo>
                    <a:pt x="1040" y="72967"/>
                  </a:lnTo>
                  <a:cubicBezTo>
                    <a:pt x="513" y="73711"/>
                    <a:pt x="187" y="74766"/>
                    <a:pt x="187" y="76100"/>
                  </a:cubicBezTo>
                  <a:lnTo>
                    <a:pt x="16" y="137719"/>
                  </a:lnTo>
                  <a:cubicBezTo>
                    <a:pt x="1" y="141721"/>
                    <a:pt x="2808" y="146591"/>
                    <a:pt x="6298" y="148607"/>
                  </a:cubicBezTo>
                  <a:lnTo>
                    <a:pt x="43846" y="170274"/>
                  </a:lnTo>
                  <a:cubicBezTo>
                    <a:pt x="44860" y="170868"/>
                    <a:pt x="45820" y="171147"/>
                    <a:pt x="46672" y="171147"/>
                  </a:cubicBezTo>
                  <a:cubicBezTo>
                    <a:pt x="47333" y="171147"/>
                    <a:pt x="47929" y="170980"/>
                    <a:pt x="48437" y="170661"/>
                  </a:cubicBezTo>
                  <a:lnTo>
                    <a:pt x="48437" y="170661"/>
                  </a:lnTo>
                  <a:lnTo>
                    <a:pt x="48329" y="170724"/>
                  </a:lnTo>
                  <a:lnTo>
                    <a:pt x="49042" y="170305"/>
                  </a:lnTo>
                  <a:lnTo>
                    <a:pt x="58860" y="175981"/>
                  </a:lnTo>
                  <a:cubicBezTo>
                    <a:pt x="60202" y="176751"/>
                    <a:pt x="61471" y="177118"/>
                    <a:pt x="62597" y="177118"/>
                  </a:cubicBezTo>
                  <a:cubicBezTo>
                    <a:pt x="63423" y="177118"/>
                    <a:pt x="64172" y="176920"/>
                    <a:pt x="64815" y="176540"/>
                  </a:cubicBezTo>
                  <a:lnTo>
                    <a:pt x="64815" y="176540"/>
                  </a:lnTo>
                  <a:lnTo>
                    <a:pt x="64800" y="176555"/>
                  </a:lnTo>
                  <a:lnTo>
                    <a:pt x="77223" y="169328"/>
                  </a:lnTo>
                  <a:lnTo>
                    <a:pt x="77657" y="169080"/>
                  </a:lnTo>
                  <a:lnTo>
                    <a:pt x="83737" y="165543"/>
                  </a:lnTo>
                  <a:cubicBezTo>
                    <a:pt x="83969" y="167513"/>
                    <a:pt x="84807" y="168924"/>
                    <a:pt x="86032" y="169638"/>
                  </a:cubicBezTo>
                  <a:lnTo>
                    <a:pt x="90127" y="172042"/>
                  </a:lnTo>
                  <a:cubicBezTo>
                    <a:pt x="90080" y="172011"/>
                    <a:pt x="90049" y="171980"/>
                    <a:pt x="90003" y="171949"/>
                  </a:cubicBezTo>
                  <a:lnTo>
                    <a:pt x="90003" y="171949"/>
                  </a:lnTo>
                  <a:cubicBezTo>
                    <a:pt x="90646" y="172362"/>
                    <a:pt x="91408" y="172577"/>
                    <a:pt x="92253" y="172577"/>
                  </a:cubicBezTo>
                  <a:cubicBezTo>
                    <a:pt x="93343" y="172577"/>
                    <a:pt x="94572" y="172219"/>
                    <a:pt x="95865" y="171468"/>
                  </a:cubicBezTo>
                  <a:cubicBezTo>
                    <a:pt x="100332" y="168909"/>
                    <a:pt x="103915" y="162674"/>
                    <a:pt x="103915" y="157540"/>
                  </a:cubicBezTo>
                  <a:cubicBezTo>
                    <a:pt x="103899" y="154997"/>
                    <a:pt x="103000" y="153198"/>
                    <a:pt x="101542" y="152360"/>
                  </a:cubicBezTo>
                  <a:lnTo>
                    <a:pt x="101557" y="152360"/>
                  </a:lnTo>
                  <a:lnTo>
                    <a:pt x="97463" y="149972"/>
                  </a:lnTo>
                  <a:cubicBezTo>
                    <a:pt x="96846" y="149611"/>
                    <a:pt x="96129" y="149424"/>
                    <a:pt x="95339" y="149424"/>
                  </a:cubicBezTo>
                  <a:cubicBezTo>
                    <a:pt x="94600" y="149424"/>
                    <a:pt x="93797" y="149588"/>
                    <a:pt x="92949" y="149925"/>
                  </a:cubicBezTo>
                  <a:lnTo>
                    <a:pt x="93167" y="74735"/>
                  </a:lnTo>
                  <a:cubicBezTo>
                    <a:pt x="93182" y="69430"/>
                    <a:pt x="89460" y="62994"/>
                    <a:pt x="84853" y="60326"/>
                  </a:cubicBezTo>
                  <a:lnTo>
                    <a:pt x="79859" y="57457"/>
                  </a:lnTo>
                  <a:lnTo>
                    <a:pt x="79859" y="30594"/>
                  </a:lnTo>
                  <a:lnTo>
                    <a:pt x="80945" y="29974"/>
                  </a:lnTo>
                  <a:lnTo>
                    <a:pt x="80976" y="18916"/>
                  </a:lnTo>
                  <a:cubicBezTo>
                    <a:pt x="80976" y="16202"/>
                    <a:pt x="79068" y="12882"/>
                    <a:pt x="76711" y="11518"/>
                  </a:cubicBezTo>
                  <a:lnTo>
                    <a:pt x="57758" y="583"/>
                  </a:lnTo>
                  <a:cubicBezTo>
                    <a:pt x="57066" y="188"/>
                    <a:pt x="56411" y="1"/>
                    <a:pt x="55831" y="1"/>
                  </a:cubicBezTo>
                  <a:close/>
                </a:path>
              </a:pathLst>
            </a:custGeom>
            <a:solidFill>
              <a:srgbClr val="3A63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3873775" y="910075"/>
              <a:ext cx="224525" cy="1094225"/>
            </a:xfrm>
            <a:custGeom>
              <a:rect b="b" l="l" r="r" t="t"/>
              <a:pathLst>
                <a:path extrusionOk="0" h="43769" w="8981">
                  <a:moveTo>
                    <a:pt x="0" y="0"/>
                  </a:moveTo>
                  <a:lnTo>
                    <a:pt x="0" y="43768"/>
                  </a:lnTo>
                  <a:lnTo>
                    <a:pt x="8980" y="43768"/>
                  </a:lnTo>
                  <a:lnTo>
                    <a:pt x="8980" y="0"/>
                  </a:ln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3974575" y="910075"/>
              <a:ext cx="123725" cy="1094225"/>
            </a:xfrm>
            <a:custGeom>
              <a:rect b="b" l="l" r="r" t="t"/>
              <a:pathLst>
                <a:path extrusionOk="0" h="43769" w="4949">
                  <a:moveTo>
                    <a:pt x="1" y="0"/>
                  </a:moveTo>
                  <a:lnTo>
                    <a:pt x="1" y="43768"/>
                  </a:lnTo>
                  <a:lnTo>
                    <a:pt x="4948" y="43768"/>
                  </a:lnTo>
                  <a:lnTo>
                    <a:pt x="4948" y="0"/>
                  </a:lnTo>
                  <a:close/>
                </a:path>
              </a:pathLst>
            </a:custGeom>
            <a:solidFill>
              <a:srgbClr val="547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4426675" y="1214825"/>
              <a:ext cx="224525" cy="1094625"/>
            </a:xfrm>
            <a:custGeom>
              <a:rect b="b" l="l" r="r" t="t"/>
              <a:pathLst>
                <a:path extrusionOk="0" h="43785" w="8981">
                  <a:moveTo>
                    <a:pt x="1" y="1"/>
                  </a:moveTo>
                  <a:lnTo>
                    <a:pt x="1" y="43784"/>
                  </a:lnTo>
                  <a:lnTo>
                    <a:pt x="8981" y="43784"/>
                  </a:lnTo>
                  <a:lnTo>
                    <a:pt x="8981" y="1"/>
                  </a:ln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4527500" y="1214825"/>
              <a:ext cx="123325" cy="1094625"/>
            </a:xfrm>
            <a:custGeom>
              <a:rect b="b" l="l" r="r" t="t"/>
              <a:pathLst>
                <a:path extrusionOk="0" h="43785" w="4933">
                  <a:moveTo>
                    <a:pt x="0" y="1"/>
                  </a:moveTo>
                  <a:lnTo>
                    <a:pt x="0" y="43784"/>
                  </a:lnTo>
                  <a:lnTo>
                    <a:pt x="4932" y="43784"/>
                  </a:lnTo>
                  <a:lnTo>
                    <a:pt x="4932" y="1"/>
                  </a:lnTo>
                  <a:close/>
                </a:path>
              </a:pathLst>
            </a:custGeom>
            <a:solidFill>
              <a:srgbClr val="547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4274300" y="4488900"/>
              <a:ext cx="703375" cy="507200"/>
            </a:xfrm>
            <a:custGeom>
              <a:rect b="b" l="l" r="r" t="t"/>
              <a:pathLst>
                <a:path extrusionOk="0" h="20288" w="28135">
                  <a:moveTo>
                    <a:pt x="28135" y="1"/>
                  </a:moveTo>
                  <a:lnTo>
                    <a:pt x="2436" y="14936"/>
                  </a:lnTo>
                  <a:cubicBezTo>
                    <a:pt x="2420" y="17562"/>
                    <a:pt x="1512" y="19404"/>
                    <a:pt x="19" y="20277"/>
                  </a:cubicBezTo>
                  <a:lnTo>
                    <a:pt x="19" y="20277"/>
                  </a:lnTo>
                  <a:lnTo>
                    <a:pt x="25715" y="5351"/>
                  </a:lnTo>
                  <a:cubicBezTo>
                    <a:pt x="27204" y="4483"/>
                    <a:pt x="28135" y="2622"/>
                    <a:pt x="28135" y="1"/>
                  </a:cubicBezTo>
                  <a:close/>
                  <a:moveTo>
                    <a:pt x="19" y="20277"/>
                  </a:moveTo>
                  <a:lnTo>
                    <a:pt x="1" y="20287"/>
                  </a:lnTo>
                  <a:cubicBezTo>
                    <a:pt x="7" y="20284"/>
                    <a:pt x="13" y="20280"/>
                    <a:pt x="19" y="20277"/>
                  </a:cubicBez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2742750" y="1344925"/>
              <a:ext cx="791000" cy="402300"/>
            </a:xfrm>
            <a:custGeom>
              <a:rect b="b" l="l" r="r" t="t"/>
              <a:pathLst>
                <a:path extrusionOk="0" h="16092" w="31640">
                  <a:moveTo>
                    <a:pt x="34" y="15482"/>
                  </a:moveTo>
                  <a:cubicBezTo>
                    <a:pt x="23" y="15489"/>
                    <a:pt x="11" y="15495"/>
                    <a:pt x="0" y="15502"/>
                  </a:cubicBezTo>
                  <a:lnTo>
                    <a:pt x="34" y="15482"/>
                  </a:lnTo>
                  <a:close/>
                  <a:moveTo>
                    <a:pt x="27905" y="1"/>
                  </a:moveTo>
                  <a:cubicBezTo>
                    <a:pt x="27088" y="1"/>
                    <a:pt x="26348" y="194"/>
                    <a:pt x="25715" y="566"/>
                  </a:cubicBezTo>
                  <a:lnTo>
                    <a:pt x="34" y="15482"/>
                  </a:lnTo>
                  <a:lnTo>
                    <a:pt x="34" y="15482"/>
                  </a:lnTo>
                  <a:cubicBezTo>
                    <a:pt x="658" y="15124"/>
                    <a:pt x="1383" y="14938"/>
                    <a:pt x="2184" y="14938"/>
                  </a:cubicBezTo>
                  <a:cubicBezTo>
                    <a:pt x="3312" y="14938"/>
                    <a:pt x="4590" y="15308"/>
                    <a:pt x="5940" y="16091"/>
                  </a:cubicBezTo>
                  <a:lnTo>
                    <a:pt x="31639" y="1140"/>
                  </a:lnTo>
                  <a:cubicBezTo>
                    <a:pt x="30301" y="367"/>
                    <a:pt x="29030" y="1"/>
                    <a:pt x="279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4335175" y="2450550"/>
              <a:ext cx="648325" cy="2411775"/>
            </a:xfrm>
            <a:custGeom>
              <a:rect b="b" l="l" r="r" t="t"/>
              <a:pathLst>
                <a:path extrusionOk="0" h="96471" w="25933">
                  <a:moveTo>
                    <a:pt x="25933" y="1"/>
                  </a:moveTo>
                  <a:lnTo>
                    <a:pt x="233" y="14936"/>
                  </a:lnTo>
                  <a:lnTo>
                    <a:pt x="1" y="96470"/>
                  </a:lnTo>
                  <a:lnTo>
                    <a:pt x="25700" y="81535"/>
                  </a:lnTo>
                  <a:lnTo>
                    <a:pt x="25933" y="1"/>
                  </a:lnTo>
                  <a:close/>
                </a:path>
              </a:pathLst>
            </a:custGeom>
            <a:solidFill>
              <a:srgbClr val="509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2890850" y="1373425"/>
              <a:ext cx="1884825" cy="1090725"/>
            </a:xfrm>
            <a:custGeom>
              <a:rect b="b" l="l" r="r" t="t"/>
              <a:pathLst>
                <a:path extrusionOk="0" h="43629" w="75393">
                  <a:moveTo>
                    <a:pt x="25715" y="0"/>
                  </a:moveTo>
                  <a:lnTo>
                    <a:pt x="1" y="14951"/>
                  </a:lnTo>
                  <a:lnTo>
                    <a:pt x="49693" y="43629"/>
                  </a:lnTo>
                  <a:lnTo>
                    <a:pt x="75392" y="28693"/>
                  </a:lnTo>
                  <a:lnTo>
                    <a:pt x="257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4133175" y="2090725"/>
              <a:ext cx="850725" cy="733250"/>
            </a:xfrm>
            <a:custGeom>
              <a:rect b="b" l="l" r="r" t="t"/>
              <a:pathLst>
                <a:path extrusionOk="0" h="29330" w="34029">
                  <a:moveTo>
                    <a:pt x="25699" y="1"/>
                  </a:moveTo>
                  <a:lnTo>
                    <a:pt x="0" y="14937"/>
                  </a:lnTo>
                  <a:cubicBezTo>
                    <a:pt x="4607" y="17604"/>
                    <a:pt x="8329" y="24041"/>
                    <a:pt x="8313" y="29329"/>
                  </a:cubicBezTo>
                  <a:lnTo>
                    <a:pt x="34013" y="14394"/>
                  </a:lnTo>
                  <a:cubicBezTo>
                    <a:pt x="34028" y="9120"/>
                    <a:pt x="30306" y="2653"/>
                    <a:pt x="25699" y="1"/>
                  </a:cubicBezTo>
                  <a:close/>
                </a:path>
              </a:pathLst>
            </a:custGeom>
            <a:solidFill>
              <a:srgbClr val="0DA3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2675650" y="1718350"/>
              <a:ext cx="1665750" cy="3291850"/>
            </a:xfrm>
            <a:custGeom>
              <a:rect b="b" l="l" r="r" t="t"/>
              <a:pathLst>
                <a:path extrusionOk="0" h="131674" w="66630">
                  <a:moveTo>
                    <a:pt x="4875" y="0"/>
                  </a:moveTo>
                  <a:cubicBezTo>
                    <a:pt x="2141" y="0"/>
                    <a:pt x="260" y="2167"/>
                    <a:pt x="249" y="5916"/>
                  </a:cubicBezTo>
                  <a:lnTo>
                    <a:pt x="16" y="87450"/>
                  </a:lnTo>
                  <a:cubicBezTo>
                    <a:pt x="1" y="92723"/>
                    <a:pt x="3723" y="99175"/>
                    <a:pt x="8330" y="101843"/>
                  </a:cubicBezTo>
                  <a:lnTo>
                    <a:pt x="58022" y="130535"/>
                  </a:lnTo>
                  <a:cubicBezTo>
                    <a:pt x="59359" y="131308"/>
                    <a:pt x="60625" y="131674"/>
                    <a:pt x="61748" y="131674"/>
                  </a:cubicBezTo>
                  <a:cubicBezTo>
                    <a:pt x="64482" y="131674"/>
                    <a:pt x="66371" y="129507"/>
                    <a:pt x="66382" y="125758"/>
                  </a:cubicBezTo>
                  <a:lnTo>
                    <a:pt x="66614" y="44240"/>
                  </a:lnTo>
                  <a:cubicBezTo>
                    <a:pt x="66630" y="38951"/>
                    <a:pt x="62908" y="32499"/>
                    <a:pt x="58301" y="29832"/>
                  </a:cubicBezTo>
                  <a:lnTo>
                    <a:pt x="8609" y="1139"/>
                  </a:lnTo>
                  <a:cubicBezTo>
                    <a:pt x="7267" y="366"/>
                    <a:pt x="5999" y="0"/>
                    <a:pt x="4875" y="0"/>
                  </a:cubicBezTo>
                  <a:close/>
                </a:path>
              </a:pathLst>
            </a:custGeom>
            <a:solidFill>
              <a:srgbClr val="66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4584875" y="4669200"/>
              <a:ext cx="82225" cy="146200"/>
            </a:xfrm>
            <a:custGeom>
              <a:rect b="b" l="l" r="r" t="t"/>
              <a:pathLst>
                <a:path extrusionOk="0" h="5848" w="3289">
                  <a:moveTo>
                    <a:pt x="3289" y="1"/>
                  </a:moveTo>
                  <a:lnTo>
                    <a:pt x="2436" y="512"/>
                  </a:lnTo>
                  <a:cubicBezTo>
                    <a:pt x="2436" y="3120"/>
                    <a:pt x="1515" y="4960"/>
                    <a:pt x="24" y="5834"/>
                  </a:cubicBezTo>
                  <a:lnTo>
                    <a:pt x="24" y="5834"/>
                  </a:lnTo>
                  <a:lnTo>
                    <a:pt x="854" y="5351"/>
                  </a:lnTo>
                  <a:cubicBezTo>
                    <a:pt x="2358" y="4483"/>
                    <a:pt x="3289" y="2637"/>
                    <a:pt x="3289" y="1"/>
                  </a:cubicBezTo>
                  <a:close/>
                  <a:moveTo>
                    <a:pt x="24" y="5834"/>
                  </a:moveTo>
                  <a:lnTo>
                    <a:pt x="1" y="5848"/>
                  </a:lnTo>
                  <a:cubicBezTo>
                    <a:pt x="9" y="5843"/>
                    <a:pt x="16" y="5839"/>
                    <a:pt x="24" y="5834"/>
                  </a:cubicBezTo>
                  <a:close/>
                </a:path>
              </a:pathLst>
            </a:custGeom>
            <a:solidFill>
              <a:srgbClr val="1D1D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3053325" y="1525550"/>
              <a:ext cx="169850" cy="40975"/>
            </a:xfrm>
            <a:custGeom>
              <a:rect b="b" l="l" r="r" t="t"/>
              <a:pathLst>
                <a:path extrusionOk="0" h="1639" w="6794">
                  <a:moveTo>
                    <a:pt x="3037" y="0"/>
                  </a:moveTo>
                  <a:cubicBezTo>
                    <a:pt x="2225" y="0"/>
                    <a:pt x="1489" y="190"/>
                    <a:pt x="853" y="553"/>
                  </a:cubicBezTo>
                  <a:lnTo>
                    <a:pt x="0" y="1065"/>
                  </a:lnTo>
                  <a:cubicBezTo>
                    <a:pt x="640" y="693"/>
                    <a:pt x="1381" y="500"/>
                    <a:pt x="2197" y="500"/>
                  </a:cubicBezTo>
                  <a:cubicBezTo>
                    <a:pt x="3320" y="500"/>
                    <a:pt x="4586" y="866"/>
                    <a:pt x="5925" y="1639"/>
                  </a:cubicBezTo>
                  <a:lnTo>
                    <a:pt x="6793" y="1143"/>
                  </a:lnTo>
                  <a:cubicBezTo>
                    <a:pt x="5440" y="367"/>
                    <a:pt x="4166" y="0"/>
                    <a:pt x="3037" y="0"/>
                  </a:cubicBezTo>
                  <a:close/>
                </a:path>
              </a:pathLst>
            </a:custGeom>
            <a:solidFill>
              <a:srgbClr val="547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4645750" y="2631250"/>
              <a:ext cx="27175" cy="2050775"/>
            </a:xfrm>
            <a:custGeom>
              <a:rect b="b" l="l" r="r" t="t"/>
              <a:pathLst>
                <a:path extrusionOk="0" h="82031" w="1087">
                  <a:moveTo>
                    <a:pt x="1086" y="0"/>
                  </a:moveTo>
                  <a:lnTo>
                    <a:pt x="233" y="496"/>
                  </a:lnTo>
                  <a:lnTo>
                    <a:pt x="1" y="82030"/>
                  </a:lnTo>
                  <a:lnTo>
                    <a:pt x="1" y="82030"/>
                  </a:lnTo>
                  <a:lnTo>
                    <a:pt x="854" y="81534"/>
                  </a:lnTo>
                  <a:lnTo>
                    <a:pt x="1086" y="0"/>
                  </a:ln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3201425" y="1554100"/>
              <a:ext cx="1263675" cy="729750"/>
            </a:xfrm>
            <a:custGeom>
              <a:rect b="b" l="l" r="r" t="t"/>
              <a:pathLst>
                <a:path extrusionOk="0" h="29190" w="50547">
                  <a:moveTo>
                    <a:pt x="869" y="1"/>
                  </a:moveTo>
                  <a:lnTo>
                    <a:pt x="1" y="497"/>
                  </a:lnTo>
                  <a:lnTo>
                    <a:pt x="49693" y="29190"/>
                  </a:lnTo>
                  <a:lnTo>
                    <a:pt x="50546" y="28693"/>
                  </a:lnTo>
                  <a:lnTo>
                    <a:pt x="869" y="1"/>
                  </a:lnTo>
                  <a:close/>
                </a:path>
              </a:pathLst>
            </a:custGeom>
            <a:solidFill>
              <a:srgbClr val="3B75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4444125" y="2271425"/>
              <a:ext cx="229575" cy="372250"/>
            </a:xfrm>
            <a:custGeom>
              <a:rect b="b" l="l" r="r" t="t"/>
              <a:pathLst>
                <a:path extrusionOk="0" h="14890" w="9183">
                  <a:moveTo>
                    <a:pt x="854" y="0"/>
                  </a:moveTo>
                  <a:lnTo>
                    <a:pt x="1" y="497"/>
                  </a:lnTo>
                  <a:cubicBezTo>
                    <a:pt x="4592" y="3149"/>
                    <a:pt x="8314" y="9601"/>
                    <a:pt x="8298" y="14889"/>
                  </a:cubicBezTo>
                  <a:lnTo>
                    <a:pt x="9167" y="14393"/>
                  </a:lnTo>
                  <a:cubicBezTo>
                    <a:pt x="9182" y="9104"/>
                    <a:pt x="5460" y="2652"/>
                    <a:pt x="854" y="0"/>
                  </a:cubicBezTo>
                  <a:close/>
                </a:path>
              </a:pathLst>
            </a:custGeom>
            <a:solidFill>
              <a:srgbClr val="3A63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1"/>
            <p:cNvSpPr/>
            <p:nvPr/>
          </p:nvSpPr>
          <p:spPr>
            <a:xfrm>
              <a:off x="3862525" y="4624600"/>
              <a:ext cx="260200" cy="225700"/>
            </a:xfrm>
            <a:custGeom>
              <a:rect b="b" l="l" r="r" t="t"/>
              <a:pathLst>
                <a:path extrusionOk="0" h="9028" w="10408">
                  <a:moveTo>
                    <a:pt x="10407" y="1"/>
                  </a:moveTo>
                  <a:lnTo>
                    <a:pt x="1846" y="4980"/>
                  </a:lnTo>
                  <a:cubicBezTo>
                    <a:pt x="1846" y="6965"/>
                    <a:pt x="1133" y="8361"/>
                    <a:pt x="1" y="9028"/>
                  </a:cubicBezTo>
                  <a:lnTo>
                    <a:pt x="8577" y="4049"/>
                  </a:lnTo>
                  <a:cubicBezTo>
                    <a:pt x="9710" y="3382"/>
                    <a:pt x="10407" y="1986"/>
                    <a:pt x="10407" y="1"/>
                  </a:cubicBez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2704750" y="2247975"/>
              <a:ext cx="326500" cy="146375"/>
            </a:xfrm>
            <a:custGeom>
              <a:rect b="b" l="l" r="r" t="t"/>
              <a:pathLst>
                <a:path extrusionOk="0" h="5855" w="13060">
                  <a:moveTo>
                    <a:pt x="2" y="5404"/>
                  </a:moveTo>
                  <a:cubicBezTo>
                    <a:pt x="2" y="5404"/>
                    <a:pt x="1" y="5405"/>
                    <a:pt x="0" y="5405"/>
                  </a:cubicBezTo>
                  <a:lnTo>
                    <a:pt x="2" y="5404"/>
                  </a:lnTo>
                  <a:close/>
                  <a:moveTo>
                    <a:pt x="10229" y="1"/>
                  </a:moveTo>
                  <a:cubicBezTo>
                    <a:pt x="9615" y="1"/>
                    <a:pt x="9058" y="147"/>
                    <a:pt x="8577" y="426"/>
                  </a:cubicBezTo>
                  <a:lnTo>
                    <a:pt x="2" y="5404"/>
                  </a:lnTo>
                  <a:lnTo>
                    <a:pt x="2" y="5404"/>
                  </a:lnTo>
                  <a:cubicBezTo>
                    <a:pt x="483" y="5125"/>
                    <a:pt x="1039" y="4980"/>
                    <a:pt x="1652" y="4980"/>
                  </a:cubicBezTo>
                  <a:cubicBezTo>
                    <a:pt x="2504" y="4980"/>
                    <a:pt x="3464" y="5260"/>
                    <a:pt x="4482" y="5855"/>
                  </a:cubicBezTo>
                  <a:lnTo>
                    <a:pt x="13059" y="876"/>
                  </a:lnTo>
                  <a:cubicBezTo>
                    <a:pt x="12041" y="282"/>
                    <a:pt x="11080" y="1"/>
                    <a:pt x="102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3908675" y="3083725"/>
              <a:ext cx="218700" cy="1665375"/>
            </a:xfrm>
            <a:custGeom>
              <a:rect b="b" l="l" r="r" t="t"/>
              <a:pathLst>
                <a:path extrusionOk="0" h="66615" w="8748">
                  <a:moveTo>
                    <a:pt x="8748" y="1"/>
                  </a:moveTo>
                  <a:lnTo>
                    <a:pt x="171" y="4979"/>
                  </a:lnTo>
                  <a:lnTo>
                    <a:pt x="0" y="66615"/>
                  </a:lnTo>
                  <a:lnTo>
                    <a:pt x="8561" y="61636"/>
                  </a:lnTo>
                  <a:lnTo>
                    <a:pt x="8748" y="1"/>
                  </a:lnTo>
                  <a:close/>
                </a:path>
              </a:pathLst>
            </a:custGeom>
            <a:solidFill>
              <a:srgbClr val="509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2816800" y="2269875"/>
              <a:ext cx="1153550" cy="666550"/>
            </a:xfrm>
            <a:custGeom>
              <a:rect b="b" l="l" r="r" t="t"/>
              <a:pathLst>
                <a:path extrusionOk="0" h="26662" w="46142">
                  <a:moveTo>
                    <a:pt x="8577" y="0"/>
                  </a:moveTo>
                  <a:lnTo>
                    <a:pt x="0" y="4979"/>
                  </a:lnTo>
                  <a:lnTo>
                    <a:pt x="37564" y="26661"/>
                  </a:lnTo>
                  <a:lnTo>
                    <a:pt x="46141" y="21683"/>
                  </a:lnTo>
                  <a:lnTo>
                    <a:pt x="85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3755900" y="2811925"/>
              <a:ext cx="371475" cy="396300"/>
            </a:xfrm>
            <a:custGeom>
              <a:rect b="b" l="l" r="r" t="t"/>
              <a:pathLst>
                <a:path extrusionOk="0" h="15852" w="14859">
                  <a:moveTo>
                    <a:pt x="8577" y="1"/>
                  </a:moveTo>
                  <a:lnTo>
                    <a:pt x="0" y="4979"/>
                  </a:lnTo>
                  <a:cubicBezTo>
                    <a:pt x="3490" y="6980"/>
                    <a:pt x="6297" y="11865"/>
                    <a:pt x="6282" y="15851"/>
                  </a:cubicBezTo>
                  <a:lnTo>
                    <a:pt x="14859" y="10873"/>
                  </a:lnTo>
                  <a:cubicBezTo>
                    <a:pt x="14859" y="6871"/>
                    <a:pt x="12067" y="2001"/>
                    <a:pt x="8577" y="1"/>
                  </a:cubicBezTo>
                  <a:close/>
                </a:path>
              </a:pathLst>
            </a:custGeom>
            <a:solidFill>
              <a:srgbClr val="0DA3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2654325" y="2372625"/>
              <a:ext cx="1258625" cy="2488325"/>
            </a:xfrm>
            <a:custGeom>
              <a:rect b="b" l="l" r="r" t="t"/>
              <a:pathLst>
                <a:path extrusionOk="0" h="99533" w="50345">
                  <a:moveTo>
                    <a:pt x="3670" y="0"/>
                  </a:moveTo>
                  <a:cubicBezTo>
                    <a:pt x="1608" y="0"/>
                    <a:pt x="187" y="1636"/>
                    <a:pt x="187" y="4467"/>
                  </a:cubicBezTo>
                  <a:lnTo>
                    <a:pt x="1" y="66102"/>
                  </a:lnTo>
                  <a:cubicBezTo>
                    <a:pt x="1" y="70104"/>
                    <a:pt x="2808" y="74974"/>
                    <a:pt x="6298" y="76974"/>
                  </a:cubicBezTo>
                  <a:lnTo>
                    <a:pt x="43846" y="98657"/>
                  </a:lnTo>
                  <a:cubicBezTo>
                    <a:pt x="44863" y="99251"/>
                    <a:pt x="45825" y="99532"/>
                    <a:pt x="46677" y="99532"/>
                  </a:cubicBezTo>
                  <a:cubicBezTo>
                    <a:pt x="48738" y="99532"/>
                    <a:pt x="50159" y="97889"/>
                    <a:pt x="50159" y="95059"/>
                  </a:cubicBezTo>
                  <a:lnTo>
                    <a:pt x="50345" y="33423"/>
                  </a:lnTo>
                  <a:cubicBezTo>
                    <a:pt x="50345" y="29437"/>
                    <a:pt x="47553" y="24552"/>
                    <a:pt x="44063" y="22551"/>
                  </a:cubicBezTo>
                  <a:lnTo>
                    <a:pt x="6499" y="869"/>
                  </a:lnTo>
                  <a:cubicBezTo>
                    <a:pt x="5484" y="279"/>
                    <a:pt x="4522" y="0"/>
                    <a:pt x="3670" y="0"/>
                  </a:cubicBezTo>
                  <a:close/>
                </a:path>
              </a:pathLst>
            </a:custGeom>
            <a:solidFill>
              <a:srgbClr val="66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>
              <a:off x="3959450" y="4680450"/>
              <a:ext cx="67125" cy="113625"/>
            </a:xfrm>
            <a:custGeom>
              <a:rect b="b" l="l" r="r" t="t"/>
              <a:pathLst>
                <a:path extrusionOk="0" h="4545" w="2685">
                  <a:moveTo>
                    <a:pt x="2684" y="0"/>
                  </a:moveTo>
                  <a:lnTo>
                    <a:pt x="1831" y="497"/>
                  </a:lnTo>
                  <a:cubicBezTo>
                    <a:pt x="1831" y="2458"/>
                    <a:pt x="1160" y="3839"/>
                    <a:pt x="67" y="4506"/>
                  </a:cubicBezTo>
                  <a:lnTo>
                    <a:pt x="67" y="4506"/>
                  </a:lnTo>
                  <a:lnTo>
                    <a:pt x="838" y="4048"/>
                  </a:lnTo>
                  <a:cubicBezTo>
                    <a:pt x="1971" y="3397"/>
                    <a:pt x="2669" y="2001"/>
                    <a:pt x="2684" y="0"/>
                  </a:cubicBezTo>
                  <a:close/>
                  <a:moveTo>
                    <a:pt x="67" y="4506"/>
                  </a:moveTo>
                  <a:lnTo>
                    <a:pt x="1" y="4545"/>
                  </a:lnTo>
                  <a:cubicBezTo>
                    <a:pt x="23" y="4532"/>
                    <a:pt x="45" y="4519"/>
                    <a:pt x="67" y="4506"/>
                  </a:cubicBezTo>
                  <a:close/>
                </a:path>
              </a:pathLst>
            </a:custGeom>
            <a:solidFill>
              <a:srgbClr val="1D1D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2801275" y="2303825"/>
              <a:ext cx="133425" cy="34300"/>
            </a:xfrm>
            <a:custGeom>
              <a:rect b="b" l="l" r="r" t="t"/>
              <a:pathLst>
                <a:path extrusionOk="0" h="1372" w="5337">
                  <a:moveTo>
                    <a:pt x="2506" y="0"/>
                  </a:moveTo>
                  <a:cubicBezTo>
                    <a:pt x="1892" y="0"/>
                    <a:pt x="1335" y="146"/>
                    <a:pt x="854" y="426"/>
                  </a:cubicBezTo>
                  <a:lnTo>
                    <a:pt x="1" y="938"/>
                  </a:lnTo>
                  <a:cubicBezTo>
                    <a:pt x="484" y="657"/>
                    <a:pt x="1044" y="511"/>
                    <a:pt x="1661" y="511"/>
                  </a:cubicBezTo>
                  <a:cubicBezTo>
                    <a:pt x="2510" y="511"/>
                    <a:pt x="3468" y="788"/>
                    <a:pt x="4483" y="1372"/>
                  </a:cubicBezTo>
                  <a:lnTo>
                    <a:pt x="5336" y="876"/>
                  </a:lnTo>
                  <a:cubicBezTo>
                    <a:pt x="4318" y="281"/>
                    <a:pt x="3358" y="0"/>
                    <a:pt x="2506" y="0"/>
                  </a:cubicBezTo>
                  <a:close/>
                </a:path>
              </a:pathLst>
            </a:custGeom>
            <a:solidFill>
              <a:srgbClr val="547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4005225" y="3139950"/>
              <a:ext cx="25600" cy="1553325"/>
            </a:xfrm>
            <a:custGeom>
              <a:rect b="b" l="l" r="r" t="t"/>
              <a:pathLst>
                <a:path extrusionOk="0" h="62133" w="1024">
                  <a:moveTo>
                    <a:pt x="1024" y="1"/>
                  </a:moveTo>
                  <a:lnTo>
                    <a:pt x="171" y="497"/>
                  </a:lnTo>
                  <a:lnTo>
                    <a:pt x="0" y="62132"/>
                  </a:lnTo>
                  <a:lnTo>
                    <a:pt x="853" y="61620"/>
                  </a:lnTo>
                  <a:lnTo>
                    <a:pt x="1024" y="1"/>
                  </a:ln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2913350" y="2325700"/>
              <a:ext cx="960450" cy="554500"/>
            </a:xfrm>
            <a:custGeom>
              <a:rect b="b" l="l" r="r" t="t"/>
              <a:pathLst>
                <a:path extrusionOk="0" h="22180" w="38418">
                  <a:moveTo>
                    <a:pt x="853" y="1"/>
                  </a:moveTo>
                  <a:lnTo>
                    <a:pt x="0" y="497"/>
                  </a:lnTo>
                  <a:lnTo>
                    <a:pt x="37564" y="22179"/>
                  </a:lnTo>
                  <a:lnTo>
                    <a:pt x="38417" y="21683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rgbClr val="3B75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3852450" y="2867775"/>
              <a:ext cx="178775" cy="284625"/>
            </a:xfrm>
            <a:custGeom>
              <a:rect b="b" l="l" r="r" t="t"/>
              <a:pathLst>
                <a:path extrusionOk="0" h="11385" w="7151">
                  <a:moveTo>
                    <a:pt x="853" y="0"/>
                  </a:moveTo>
                  <a:lnTo>
                    <a:pt x="0" y="496"/>
                  </a:lnTo>
                  <a:cubicBezTo>
                    <a:pt x="3474" y="2513"/>
                    <a:pt x="6297" y="7383"/>
                    <a:pt x="6282" y="11384"/>
                  </a:cubicBezTo>
                  <a:lnTo>
                    <a:pt x="7135" y="10888"/>
                  </a:lnTo>
                  <a:cubicBezTo>
                    <a:pt x="7150" y="6886"/>
                    <a:pt x="4343" y="2016"/>
                    <a:pt x="853" y="0"/>
                  </a:cubicBezTo>
                  <a:close/>
                </a:path>
              </a:pathLst>
            </a:custGeom>
            <a:solidFill>
              <a:srgbClr val="3A63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3974200" y="799175"/>
              <a:ext cx="150450" cy="299750"/>
            </a:xfrm>
            <a:custGeom>
              <a:rect b="b" l="l" r="r" t="t"/>
              <a:pathLst>
                <a:path extrusionOk="0" h="11990" w="6018">
                  <a:moveTo>
                    <a:pt x="6018" y="0"/>
                  </a:moveTo>
                  <a:lnTo>
                    <a:pt x="16" y="3490"/>
                  </a:lnTo>
                  <a:lnTo>
                    <a:pt x="0" y="11989"/>
                  </a:lnTo>
                  <a:lnTo>
                    <a:pt x="5987" y="8500"/>
                  </a:lnTo>
                  <a:lnTo>
                    <a:pt x="6018" y="0"/>
                  </a:lnTo>
                  <a:close/>
                </a:path>
              </a:pathLst>
            </a:custGeom>
            <a:solidFill>
              <a:srgbClr val="1D1D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3974575" y="780950"/>
              <a:ext cx="158225" cy="105500"/>
            </a:xfrm>
            <a:custGeom>
              <a:rect b="b" l="l" r="r" t="t"/>
              <a:pathLst>
                <a:path extrusionOk="0" h="4220" w="6329">
                  <a:moveTo>
                    <a:pt x="6329" y="0"/>
                  </a:moveTo>
                  <a:lnTo>
                    <a:pt x="342" y="3490"/>
                  </a:lnTo>
                  <a:cubicBezTo>
                    <a:pt x="125" y="3614"/>
                    <a:pt x="1" y="3862"/>
                    <a:pt x="1" y="4219"/>
                  </a:cubicBezTo>
                  <a:lnTo>
                    <a:pt x="6003" y="729"/>
                  </a:lnTo>
                  <a:cubicBezTo>
                    <a:pt x="6003" y="373"/>
                    <a:pt x="6127" y="124"/>
                    <a:pt x="6329" y="0"/>
                  </a:cubicBez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3872225" y="582200"/>
              <a:ext cx="226075" cy="101850"/>
            </a:xfrm>
            <a:custGeom>
              <a:rect b="b" l="l" r="r" t="t"/>
              <a:pathLst>
                <a:path extrusionOk="0" h="4074" w="9043">
                  <a:moveTo>
                    <a:pt x="7115" y="1"/>
                  </a:moveTo>
                  <a:cubicBezTo>
                    <a:pt x="6694" y="1"/>
                    <a:pt x="6313" y="99"/>
                    <a:pt x="5987" y="289"/>
                  </a:cubicBezTo>
                  <a:lnTo>
                    <a:pt x="0" y="3778"/>
                  </a:lnTo>
                  <a:cubicBezTo>
                    <a:pt x="326" y="3589"/>
                    <a:pt x="705" y="3491"/>
                    <a:pt x="1123" y="3491"/>
                  </a:cubicBezTo>
                  <a:cubicBezTo>
                    <a:pt x="1698" y="3491"/>
                    <a:pt x="2348" y="3678"/>
                    <a:pt x="3040" y="4073"/>
                  </a:cubicBezTo>
                  <a:lnTo>
                    <a:pt x="9042" y="583"/>
                  </a:lnTo>
                  <a:cubicBezTo>
                    <a:pt x="8350" y="188"/>
                    <a:pt x="7695" y="1"/>
                    <a:pt x="7115" y="1"/>
                  </a:cubicBezTo>
                  <a:close/>
                </a:path>
              </a:pathLst>
            </a:custGeom>
            <a:solidFill>
              <a:srgbClr val="3A63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4527875" y="1055475"/>
              <a:ext cx="150875" cy="363325"/>
            </a:xfrm>
            <a:custGeom>
              <a:rect b="b" l="l" r="r" t="t"/>
              <a:pathLst>
                <a:path extrusionOk="0" h="14533" w="6035">
                  <a:moveTo>
                    <a:pt x="6034" y="0"/>
                  </a:moveTo>
                  <a:lnTo>
                    <a:pt x="32" y="3474"/>
                  </a:lnTo>
                  <a:lnTo>
                    <a:pt x="1" y="14533"/>
                  </a:lnTo>
                  <a:lnTo>
                    <a:pt x="6003" y="11043"/>
                  </a:lnTo>
                  <a:lnTo>
                    <a:pt x="6034" y="0"/>
                  </a:lnTo>
                  <a:close/>
                </a:path>
              </a:pathLst>
            </a:custGeom>
            <a:solidFill>
              <a:srgbClr val="1D1D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3948225" y="596775"/>
              <a:ext cx="623500" cy="361000"/>
            </a:xfrm>
            <a:custGeom>
              <a:rect b="b" l="l" r="r" t="t"/>
              <a:pathLst>
                <a:path extrusionOk="0" h="14440" w="24940">
                  <a:moveTo>
                    <a:pt x="6002" y="0"/>
                  </a:moveTo>
                  <a:lnTo>
                    <a:pt x="0" y="3490"/>
                  </a:lnTo>
                  <a:lnTo>
                    <a:pt x="18953" y="14440"/>
                  </a:lnTo>
                  <a:lnTo>
                    <a:pt x="24939" y="10950"/>
                  </a:lnTo>
                  <a:lnTo>
                    <a:pt x="6002" y="0"/>
                  </a:lnTo>
                  <a:close/>
                </a:path>
              </a:pathLst>
            </a:custGeom>
            <a:solidFill>
              <a:srgbClr val="3A63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4422025" y="870125"/>
              <a:ext cx="256725" cy="272225"/>
            </a:xfrm>
            <a:custGeom>
              <a:rect b="b" l="l" r="r" t="t"/>
              <a:pathLst>
                <a:path extrusionOk="0" h="10889" w="10269">
                  <a:moveTo>
                    <a:pt x="5987" y="1"/>
                  </a:moveTo>
                  <a:lnTo>
                    <a:pt x="1" y="3490"/>
                  </a:lnTo>
                  <a:cubicBezTo>
                    <a:pt x="2358" y="4855"/>
                    <a:pt x="4281" y="8174"/>
                    <a:pt x="4266" y="10888"/>
                  </a:cubicBezTo>
                  <a:lnTo>
                    <a:pt x="10253" y="7399"/>
                  </a:lnTo>
                  <a:cubicBezTo>
                    <a:pt x="10268" y="4685"/>
                    <a:pt x="8360" y="1365"/>
                    <a:pt x="5987" y="1"/>
                  </a:cubicBezTo>
                  <a:close/>
                </a:path>
              </a:pathLst>
            </a:custGeom>
            <a:solidFill>
              <a:srgbClr val="547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3840425" y="669100"/>
              <a:ext cx="688650" cy="749700"/>
            </a:xfrm>
            <a:custGeom>
              <a:rect b="b" l="l" r="r" t="t"/>
              <a:pathLst>
                <a:path extrusionOk="0" h="29988" w="27546">
                  <a:moveTo>
                    <a:pt x="2370" y="1"/>
                  </a:moveTo>
                  <a:cubicBezTo>
                    <a:pt x="969" y="1"/>
                    <a:pt x="1" y="1114"/>
                    <a:pt x="1" y="3032"/>
                  </a:cubicBezTo>
                  <a:lnTo>
                    <a:pt x="1" y="14090"/>
                  </a:lnTo>
                  <a:lnTo>
                    <a:pt x="5336" y="17192"/>
                  </a:lnTo>
                  <a:lnTo>
                    <a:pt x="5367" y="8693"/>
                  </a:lnTo>
                  <a:cubicBezTo>
                    <a:pt x="5367" y="8178"/>
                    <a:pt x="5623" y="7887"/>
                    <a:pt x="5992" y="7887"/>
                  </a:cubicBezTo>
                  <a:cubicBezTo>
                    <a:pt x="6145" y="7887"/>
                    <a:pt x="6317" y="7937"/>
                    <a:pt x="6499" y="8042"/>
                  </a:cubicBezTo>
                  <a:lnTo>
                    <a:pt x="21016" y="16417"/>
                  </a:lnTo>
                  <a:cubicBezTo>
                    <a:pt x="21698" y="16851"/>
                    <a:pt x="22117" y="17580"/>
                    <a:pt x="22148" y="18387"/>
                  </a:cubicBezTo>
                  <a:lnTo>
                    <a:pt x="22133" y="26886"/>
                  </a:lnTo>
                  <a:lnTo>
                    <a:pt x="27499" y="29988"/>
                  </a:lnTo>
                  <a:lnTo>
                    <a:pt x="27530" y="18929"/>
                  </a:lnTo>
                  <a:cubicBezTo>
                    <a:pt x="27545" y="16215"/>
                    <a:pt x="25622" y="12896"/>
                    <a:pt x="23265" y="11531"/>
                  </a:cubicBezTo>
                  <a:lnTo>
                    <a:pt x="4297" y="597"/>
                  </a:lnTo>
                  <a:cubicBezTo>
                    <a:pt x="3606" y="192"/>
                    <a:pt x="2950" y="1"/>
                    <a:pt x="2370" y="1"/>
                  </a:cubicBez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4746175" y="4318150"/>
              <a:ext cx="447100" cy="565100"/>
            </a:xfrm>
            <a:custGeom>
              <a:rect b="b" l="l" r="r" t="t"/>
              <a:pathLst>
                <a:path extrusionOk="0" h="22604" w="17884">
                  <a:moveTo>
                    <a:pt x="11657" y="0"/>
                  </a:moveTo>
                  <a:cubicBezTo>
                    <a:pt x="10572" y="0"/>
                    <a:pt x="9350" y="355"/>
                    <a:pt x="8050" y="1108"/>
                  </a:cubicBezTo>
                  <a:cubicBezTo>
                    <a:pt x="3583" y="3682"/>
                    <a:pt x="1" y="9917"/>
                    <a:pt x="1" y="15035"/>
                  </a:cubicBezTo>
                  <a:cubicBezTo>
                    <a:pt x="1" y="17579"/>
                    <a:pt x="916" y="19362"/>
                    <a:pt x="2358" y="20200"/>
                  </a:cubicBezTo>
                  <a:lnTo>
                    <a:pt x="6453" y="22604"/>
                  </a:lnTo>
                  <a:cubicBezTo>
                    <a:pt x="5010" y="21751"/>
                    <a:pt x="4111" y="19967"/>
                    <a:pt x="4111" y="17424"/>
                  </a:cubicBezTo>
                  <a:cubicBezTo>
                    <a:pt x="4095" y="12305"/>
                    <a:pt x="7693" y="6071"/>
                    <a:pt x="12145" y="3496"/>
                  </a:cubicBezTo>
                  <a:cubicBezTo>
                    <a:pt x="13441" y="2749"/>
                    <a:pt x="14669" y="2394"/>
                    <a:pt x="15759" y="2394"/>
                  </a:cubicBezTo>
                  <a:cubicBezTo>
                    <a:pt x="16548" y="2394"/>
                    <a:pt x="17265" y="2580"/>
                    <a:pt x="17883" y="2938"/>
                  </a:cubicBezTo>
                  <a:lnTo>
                    <a:pt x="13789" y="549"/>
                  </a:lnTo>
                  <a:cubicBezTo>
                    <a:pt x="13167" y="189"/>
                    <a:pt x="12448" y="0"/>
                    <a:pt x="11657" y="0"/>
                  </a:cubicBezTo>
                  <a:close/>
                </a:path>
              </a:pathLst>
            </a:custGeom>
            <a:solidFill>
              <a:srgbClr val="3A63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4848550" y="4377825"/>
              <a:ext cx="404050" cy="518800"/>
            </a:xfrm>
            <a:custGeom>
              <a:rect b="b" l="l" r="r" t="t"/>
              <a:pathLst>
                <a:path extrusionOk="0" h="20752" w="16162">
                  <a:moveTo>
                    <a:pt x="11676" y="1"/>
                  </a:moveTo>
                  <a:cubicBezTo>
                    <a:pt x="10585" y="1"/>
                    <a:pt x="9354" y="357"/>
                    <a:pt x="8050" y="1109"/>
                  </a:cubicBezTo>
                  <a:cubicBezTo>
                    <a:pt x="3598" y="3684"/>
                    <a:pt x="0" y="9918"/>
                    <a:pt x="16" y="15037"/>
                  </a:cubicBezTo>
                  <a:cubicBezTo>
                    <a:pt x="27" y="18660"/>
                    <a:pt x="1841" y="20752"/>
                    <a:pt x="4478" y="20752"/>
                  </a:cubicBezTo>
                  <a:cubicBezTo>
                    <a:pt x="5567" y="20752"/>
                    <a:pt x="6796" y="20395"/>
                    <a:pt x="8096" y="19643"/>
                  </a:cubicBezTo>
                  <a:cubicBezTo>
                    <a:pt x="12563" y="17084"/>
                    <a:pt x="16161" y="10849"/>
                    <a:pt x="16146" y="5731"/>
                  </a:cubicBezTo>
                  <a:cubicBezTo>
                    <a:pt x="16135" y="2096"/>
                    <a:pt x="14320" y="1"/>
                    <a:pt x="11676" y="1"/>
                  </a:cubicBez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4941225" y="4497300"/>
              <a:ext cx="217925" cy="280025"/>
            </a:xfrm>
            <a:custGeom>
              <a:rect b="b" l="l" r="r" t="t"/>
              <a:pathLst>
                <a:path extrusionOk="0" h="11201" w="8717">
                  <a:moveTo>
                    <a:pt x="6296" y="1"/>
                  </a:moveTo>
                  <a:cubicBezTo>
                    <a:pt x="5708" y="1"/>
                    <a:pt x="5045" y="192"/>
                    <a:pt x="4343" y="595"/>
                  </a:cubicBezTo>
                  <a:cubicBezTo>
                    <a:pt x="1954" y="1991"/>
                    <a:pt x="0" y="5357"/>
                    <a:pt x="0" y="8117"/>
                  </a:cubicBezTo>
                  <a:cubicBezTo>
                    <a:pt x="11" y="10070"/>
                    <a:pt x="992" y="11201"/>
                    <a:pt x="2417" y="11201"/>
                  </a:cubicBezTo>
                  <a:cubicBezTo>
                    <a:pt x="3006" y="11201"/>
                    <a:pt x="3670" y="11007"/>
                    <a:pt x="4374" y="10599"/>
                  </a:cubicBezTo>
                  <a:cubicBezTo>
                    <a:pt x="6778" y="9218"/>
                    <a:pt x="8716" y="5853"/>
                    <a:pt x="8716" y="3092"/>
                  </a:cubicBezTo>
                  <a:cubicBezTo>
                    <a:pt x="8705" y="1127"/>
                    <a:pt x="7723" y="1"/>
                    <a:pt x="6296" y="1"/>
                  </a:cubicBezTo>
                  <a:close/>
                </a:path>
              </a:pathLst>
            </a:custGeom>
            <a:solidFill>
              <a:srgbClr val="3A63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2"/>
          <p:cNvSpPr txBox="1"/>
          <p:nvPr>
            <p:ph type="ctrTitle"/>
          </p:nvPr>
        </p:nvSpPr>
        <p:spPr>
          <a:xfrm>
            <a:off x="31525" y="377975"/>
            <a:ext cx="19215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Sensor </a:t>
            </a:r>
            <a:r>
              <a:rPr lang="en"/>
              <a:t>data collection</a:t>
            </a:r>
            <a:endParaRPr/>
          </a:p>
        </p:txBody>
      </p:sp>
      <p:cxnSp>
        <p:nvCxnSpPr>
          <p:cNvPr id="460" name="Google Shape;460;p32"/>
          <p:cNvCxnSpPr/>
          <p:nvPr/>
        </p:nvCxnSpPr>
        <p:spPr>
          <a:xfrm rot="10800000">
            <a:off x="5288762" y="4128350"/>
            <a:ext cx="2809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1" name="Google Shape;461;p32"/>
          <p:cNvCxnSpPr/>
          <p:nvPr/>
        </p:nvCxnSpPr>
        <p:spPr>
          <a:xfrm rot="10800000">
            <a:off x="2778359" y="2722038"/>
            <a:ext cx="2896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2" name="Google Shape;462;p32"/>
          <p:cNvCxnSpPr/>
          <p:nvPr/>
        </p:nvCxnSpPr>
        <p:spPr>
          <a:xfrm rot="10800000">
            <a:off x="1953026" y="2253569"/>
            <a:ext cx="276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3" name="Google Shape;463;p32"/>
          <p:cNvCxnSpPr/>
          <p:nvPr/>
        </p:nvCxnSpPr>
        <p:spPr>
          <a:xfrm rot="10800000">
            <a:off x="3609350" y="3184919"/>
            <a:ext cx="2845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4" name="Google Shape;464;p32"/>
          <p:cNvCxnSpPr/>
          <p:nvPr/>
        </p:nvCxnSpPr>
        <p:spPr>
          <a:xfrm rot="10800000">
            <a:off x="4411929" y="3664239"/>
            <a:ext cx="2692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5" name="Google Shape;465;p32"/>
          <p:cNvSpPr txBox="1"/>
          <p:nvPr/>
        </p:nvSpPr>
        <p:spPr>
          <a:xfrm>
            <a:off x="1340725" y="2552175"/>
            <a:ext cx="31263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Noise Monitoring Management</a:t>
            </a:r>
            <a:r>
              <a:rPr lang="en" sz="1200">
                <a:solidFill>
                  <a:schemeClr val="accent3"/>
                </a:solidFill>
                <a:latin typeface="Lato Light"/>
                <a:ea typeface="Lato Light"/>
                <a:cs typeface="Lato Light"/>
                <a:sym typeface="Lato Light"/>
              </a:rPr>
              <a:t> (578 KB)</a:t>
            </a:r>
            <a:endParaRPr sz="1200">
              <a:solidFill>
                <a:schemeClr val="accent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66" name="Google Shape;466;p32"/>
          <p:cNvSpPr txBox="1"/>
          <p:nvPr/>
        </p:nvSpPr>
        <p:spPr>
          <a:xfrm>
            <a:off x="2803363" y="3498850"/>
            <a:ext cx="31263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Garbage Collection Management</a:t>
            </a:r>
            <a:r>
              <a:rPr lang="en"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r>
              <a:rPr lang="en" sz="120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(480 KB)</a:t>
            </a:r>
            <a:endParaRPr sz="1200"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67" name="Google Shape;467;p32"/>
          <p:cNvSpPr txBox="1"/>
          <p:nvPr/>
        </p:nvSpPr>
        <p:spPr>
          <a:xfrm>
            <a:off x="3404737" y="3962975"/>
            <a:ext cx="31263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Parking Spots Management</a:t>
            </a:r>
            <a:r>
              <a:rPr lang="en"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r>
              <a:rPr lang="en" sz="120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(615 KB)</a:t>
            </a:r>
            <a:endParaRPr sz="1200"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68" name="Google Shape;468;p32"/>
          <p:cNvSpPr txBox="1"/>
          <p:nvPr/>
        </p:nvSpPr>
        <p:spPr>
          <a:xfrm>
            <a:off x="621111" y="2087000"/>
            <a:ext cx="31263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Energy Monitoring Management</a:t>
            </a:r>
            <a:r>
              <a:rPr lang="en" sz="1200">
                <a:solidFill>
                  <a:schemeClr val="accent4"/>
                </a:solidFill>
                <a:latin typeface="Lato Light"/>
                <a:ea typeface="Lato Light"/>
                <a:cs typeface="Lato Light"/>
                <a:sym typeface="Lato Light"/>
              </a:rPr>
              <a:t> (73 MB)</a:t>
            </a:r>
            <a:endParaRPr sz="1200">
              <a:solidFill>
                <a:schemeClr val="accent4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69" name="Google Shape;469;p32"/>
          <p:cNvSpPr txBox="1"/>
          <p:nvPr/>
        </p:nvSpPr>
        <p:spPr>
          <a:xfrm>
            <a:off x="2027600" y="3015950"/>
            <a:ext cx="31263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Urban Lab Monitoring Management</a:t>
            </a:r>
            <a:r>
              <a:rPr lang="en"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r>
              <a:rPr lang="en" sz="12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rPr>
              <a:t>(153 KB)</a:t>
            </a:r>
            <a:endParaRPr sz="1200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470" name="Google Shape;470;p32"/>
          <p:cNvGrpSpPr/>
          <p:nvPr/>
        </p:nvGrpSpPr>
        <p:grpSpPr>
          <a:xfrm>
            <a:off x="4166078" y="962249"/>
            <a:ext cx="4270756" cy="3296714"/>
            <a:chOff x="421450" y="238125"/>
            <a:chExt cx="6762875" cy="5220450"/>
          </a:xfrm>
        </p:grpSpPr>
        <p:sp>
          <p:nvSpPr>
            <p:cNvPr id="471" name="Google Shape;471;p32"/>
            <p:cNvSpPr/>
            <p:nvPr/>
          </p:nvSpPr>
          <p:spPr>
            <a:xfrm>
              <a:off x="5717150" y="3190175"/>
              <a:ext cx="1467175" cy="2268400"/>
            </a:xfrm>
            <a:custGeom>
              <a:rect b="b" l="l" r="r" t="t"/>
              <a:pathLst>
                <a:path extrusionOk="0" h="90736" w="58687">
                  <a:moveTo>
                    <a:pt x="29323" y="1"/>
                  </a:moveTo>
                  <a:lnTo>
                    <a:pt x="15303" y="8161"/>
                  </a:lnTo>
                  <a:lnTo>
                    <a:pt x="15242" y="56855"/>
                  </a:lnTo>
                  <a:lnTo>
                    <a:pt x="1" y="65646"/>
                  </a:lnTo>
                  <a:lnTo>
                    <a:pt x="1" y="73744"/>
                  </a:lnTo>
                  <a:lnTo>
                    <a:pt x="29242" y="90735"/>
                  </a:lnTo>
                  <a:lnTo>
                    <a:pt x="58686" y="73744"/>
                  </a:lnTo>
                  <a:lnTo>
                    <a:pt x="58666" y="65646"/>
                  </a:lnTo>
                  <a:lnTo>
                    <a:pt x="43384" y="56774"/>
                  </a:lnTo>
                  <a:lnTo>
                    <a:pt x="43425" y="8161"/>
                  </a:lnTo>
                  <a:lnTo>
                    <a:pt x="29323" y="1"/>
                  </a:lnTo>
                  <a:close/>
                </a:path>
              </a:pathLst>
            </a:custGeom>
            <a:solidFill>
              <a:srgbClr val="6CA4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3103900" y="1713375"/>
              <a:ext cx="1467150" cy="2267900"/>
            </a:xfrm>
            <a:custGeom>
              <a:rect b="b" l="l" r="r" t="t"/>
              <a:pathLst>
                <a:path extrusionOk="0" h="90716" w="58686">
                  <a:moveTo>
                    <a:pt x="29322" y="1"/>
                  </a:moveTo>
                  <a:lnTo>
                    <a:pt x="15302" y="8140"/>
                  </a:lnTo>
                  <a:lnTo>
                    <a:pt x="15241" y="56835"/>
                  </a:lnTo>
                  <a:lnTo>
                    <a:pt x="0" y="65646"/>
                  </a:lnTo>
                  <a:lnTo>
                    <a:pt x="21" y="73724"/>
                  </a:lnTo>
                  <a:lnTo>
                    <a:pt x="29261" y="90715"/>
                  </a:lnTo>
                  <a:lnTo>
                    <a:pt x="58686" y="73724"/>
                  </a:lnTo>
                  <a:lnTo>
                    <a:pt x="58686" y="65646"/>
                  </a:lnTo>
                  <a:lnTo>
                    <a:pt x="43383" y="56753"/>
                  </a:lnTo>
                  <a:lnTo>
                    <a:pt x="43444" y="8140"/>
                  </a:lnTo>
                  <a:lnTo>
                    <a:pt x="29322" y="1"/>
                  </a:lnTo>
                  <a:close/>
                </a:path>
              </a:pathLst>
            </a:custGeom>
            <a:solidFill>
              <a:srgbClr val="6CA4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2"/>
            <p:cNvSpPr/>
            <p:nvPr/>
          </p:nvSpPr>
          <p:spPr>
            <a:xfrm>
              <a:off x="1765450" y="983900"/>
              <a:ext cx="1467175" cy="2267875"/>
            </a:xfrm>
            <a:custGeom>
              <a:rect b="b" l="l" r="r" t="t"/>
              <a:pathLst>
                <a:path extrusionOk="0" h="90715" w="58687">
                  <a:moveTo>
                    <a:pt x="29323" y="0"/>
                  </a:moveTo>
                  <a:lnTo>
                    <a:pt x="15303" y="8140"/>
                  </a:lnTo>
                  <a:lnTo>
                    <a:pt x="15242" y="56834"/>
                  </a:lnTo>
                  <a:lnTo>
                    <a:pt x="1" y="65645"/>
                  </a:lnTo>
                  <a:lnTo>
                    <a:pt x="21" y="73723"/>
                  </a:lnTo>
                  <a:lnTo>
                    <a:pt x="29262" y="90714"/>
                  </a:lnTo>
                  <a:lnTo>
                    <a:pt x="58686" y="73723"/>
                  </a:lnTo>
                  <a:lnTo>
                    <a:pt x="58686" y="65645"/>
                  </a:lnTo>
                  <a:lnTo>
                    <a:pt x="43384" y="56752"/>
                  </a:lnTo>
                  <a:lnTo>
                    <a:pt x="43445" y="8140"/>
                  </a:lnTo>
                  <a:lnTo>
                    <a:pt x="29323" y="0"/>
                  </a:lnTo>
                  <a:close/>
                </a:path>
              </a:pathLst>
            </a:custGeom>
            <a:solidFill>
              <a:srgbClr val="6CA4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4377200" y="2444925"/>
              <a:ext cx="1467175" cy="2267875"/>
            </a:xfrm>
            <a:custGeom>
              <a:rect b="b" l="l" r="r" t="t"/>
              <a:pathLst>
                <a:path extrusionOk="0" h="90715" w="58687">
                  <a:moveTo>
                    <a:pt x="29323" y="0"/>
                  </a:moveTo>
                  <a:lnTo>
                    <a:pt x="15303" y="8140"/>
                  </a:lnTo>
                  <a:lnTo>
                    <a:pt x="15242" y="56834"/>
                  </a:lnTo>
                  <a:lnTo>
                    <a:pt x="1" y="65645"/>
                  </a:lnTo>
                  <a:lnTo>
                    <a:pt x="1" y="73723"/>
                  </a:lnTo>
                  <a:lnTo>
                    <a:pt x="29242" y="90714"/>
                  </a:lnTo>
                  <a:lnTo>
                    <a:pt x="58686" y="73723"/>
                  </a:lnTo>
                  <a:lnTo>
                    <a:pt x="58666" y="65645"/>
                  </a:lnTo>
                  <a:lnTo>
                    <a:pt x="43384" y="56753"/>
                  </a:lnTo>
                  <a:lnTo>
                    <a:pt x="43425" y="8140"/>
                  </a:lnTo>
                  <a:lnTo>
                    <a:pt x="29323" y="0"/>
                  </a:lnTo>
                  <a:close/>
                </a:path>
              </a:pathLst>
            </a:custGeom>
            <a:solidFill>
              <a:srgbClr val="6CA4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4377200" y="3661250"/>
              <a:ext cx="1466650" cy="849575"/>
            </a:xfrm>
            <a:custGeom>
              <a:rect b="b" l="l" r="r" t="t"/>
              <a:pathLst>
                <a:path extrusionOk="0" h="33983" w="58666">
                  <a:moveTo>
                    <a:pt x="29425" y="1"/>
                  </a:moveTo>
                  <a:lnTo>
                    <a:pt x="1" y="16992"/>
                  </a:lnTo>
                  <a:lnTo>
                    <a:pt x="29242" y="33983"/>
                  </a:lnTo>
                  <a:lnTo>
                    <a:pt x="58666" y="16992"/>
                  </a:lnTo>
                  <a:lnTo>
                    <a:pt x="294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4377200" y="4086025"/>
              <a:ext cx="731050" cy="626775"/>
            </a:xfrm>
            <a:custGeom>
              <a:rect b="b" l="l" r="r" t="t"/>
              <a:pathLst>
                <a:path extrusionOk="0" h="25071" w="29242">
                  <a:moveTo>
                    <a:pt x="1" y="1"/>
                  </a:moveTo>
                  <a:lnTo>
                    <a:pt x="1" y="8079"/>
                  </a:lnTo>
                  <a:lnTo>
                    <a:pt x="29242" y="25070"/>
                  </a:lnTo>
                  <a:lnTo>
                    <a:pt x="29242" y="169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CA4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5108225" y="4086025"/>
              <a:ext cx="736150" cy="626775"/>
            </a:xfrm>
            <a:custGeom>
              <a:rect b="b" l="l" r="r" t="t"/>
              <a:pathLst>
                <a:path extrusionOk="0" h="25071" w="29446">
                  <a:moveTo>
                    <a:pt x="29425" y="1"/>
                  </a:moveTo>
                  <a:lnTo>
                    <a:pt x="1" y="16992"/>
                  </a:lnTo>
                  <a:lnTo>
                    <a:pt x="1" y="25070"/>
                  </a:lnTo>
                  <a:lnTo>
                    <a:pt x="29445" y="8079"/>
                  </a:lnTo>
                  <a:lnTo>
                    <a:pt x="294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4759750" y="2444925"/>
              <a:ext cx="703075" cy="407500"/>
            </a:xfrm>
            <a:custGeom>
              <a:rect b="b" l="l" r="r" t="t"/>
              <a:pathLst>
                <a:path extrusionOk="0" h="16300" w="28123">
                  <a:moveTo>
                    <a:pt x="14021" y="0"/>
                  </a:moveTo>
                  <a:lnTo>
                    <a:pt x="1" y="8140"/>
                  </a:lnTo>
                  <a:lnTo>
                    <a:pt x="14102" y="16300"/>
                  </a:lnTo>
                  <a:lnTo>
                    <a:pt x="28123" y="8140"/>
                  </a:lnTo>
                  <a:lnTo>
                    <a:pt x="140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5110775" y="2648400"/>
              <a:ext cx="352050" cy="1626900"/>
            </a:xfrm>
            <a:custGeom>
              <a:rect b="b" l="l" r="r" t="t"/>
              <a:pathLst>
                <a:path extrusionOk="0" h="65076" w="14082">
                  <a:moveTo>
                    <a:pt x="14082" y="1"/>
                  </a:moveTo>
                  <a:lnTo>
                    <a:pt x="61" y="8161"/>
                  </a:lnTo>
                  <a:lnTo>
                    <a:pt x="0" y="65076"/>
                  </a:lnTo>
                  <a:lnTo>
                    <a:pt x="14021" y="56936"/>
                  </a:lnTo>
                  <a:lnTo>
                    <a:pt x="140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4758225" y="2648400"/>
              <a:ext cx="354100" cy="1626900"/>
            </a:xfrm>
            <a:custGeom>
              <a:rect b="b" l="l" r="r" t="t"/>
              <a:pathLst>
                <a:path extrusionOk="0" h="65076" w="14164">
                  <a:moveTo>
                    <a:pt x="62" y="1"/>
                  </a:moveTo>
                  <a:lnTo>
                    <a:pt x="1" y="56936"/>
                  </a:lnTo>
                  <a:lnTo>
                    <a:pt x="14102" y="65076"/>
                  </a:lnTo>
                  <a:lnTo>
                    <a:pt x="14163" y="8161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rgbClr val="6CA4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5717150" y="4406525"/>
              <a:ext cx="1466650" cy="850100"/>
            </a:xfrm>
            <a:custGeom>
              <a:rect b="b" l="l" r="r" t="t"/>
              <a:pathLst>
                <a:path extrusionOk="0" h="34004" w="58666">
                  <a:moveTo>
                    <a:pt x="29425" y="1"/>
                  </a:moveTo>
                  <a:lnTo>
                    <a:pt x="1" y="16992"/>
                  </a:lnTo>
                  <a:lnTo>
                    <a:pt x="29242" y="34003"/>
                  </a:lnTo>
                  <a:lnTo>
                    <a:pt x="58666" y="16992"/>
                  </a:lnTo>
                  <a:lnTo>
                    <a:pt x="294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5717150" y="4831300"/>
              <a:ext cx="731050" cy="627275"/>
            </a:xfrm>
            <a:custGeom>
              <a:rect b="b" l="l" r="r" t="t"/>
              <a:pathLst>
                <a:path extrusionOk="0" h="25091" w="29242">
                  <a:moveTo>
                    <a:pt x="1" y="1"/>
                  </a:moveTo>
                  <a:lnTo>
                    <a:pt x="1" y="8099"/>
                  </a:lnTo>
                  <a:lnTo>
                    <a:pt x="29242" y="25090"/>
                  </a:lnTo>
                  <a:lnTo>
                    <a:pt x="29242" y="170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B75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6448175" y="4831300"/>
              <a:ext cx="736150" cy="627275"/>
            </a:xfrm>
            <a:custGeom>
              <a:rect b="b" l="l" r="r" t="t"/>
              <a:pathLst>
                <a:path extrusionOk="0" h="25091" w="29446">
                  <a:moveTo>
                    <a:pt x="29425" y="1"/>
                  </a:moveTo>
                  <a:lnTo>
                    <a:pt x="1" y="17012"/>
                  </a:lnTo>
                  <a:lnTo>
                    <a:pt x="1" y="25090"/>
                  </a:lnTo>
                  <a:lnTo>
                    <a:pt x="29445" y="8099"/>
                  </a:lnTo>
                  <a:lnTo>
                    <a:pt x="29425" y="1"/>
                  </a:ln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6099725" y="3190175"/>
              <a:ext cx="703050" cy="407525"/>
            </a:xfrm>
            <a:custGeom>
              <a:rect b="b" l="l" r="r" t="t"/>
              <a:pathLst>
                <a:path extrusionOk="0" h="16301" w="28122">
                  <a:moveTo>
                    <a:pt x="14020" y="1"/>
                  </a:moveTo>
                  <a:lnTo>
                    <a:pt x="0" y="8161"/>
                  </a:lnTo>
                  <a:lnTo>
                    <a:pt x="14102" y="16300"/>
                  </a:lnTo>
                  <a:lnTo>
                    <a:pt x="28122" y="8161"/>
                  </a:lnTo>
                  <a:lnTo>
                    <a:pt x="140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6450725" y="3394175"/>
              <a:ext cx="352050" cy="1626900"/>
            </a:xfrm>
            <a:custGeom>
              <a:rect b="b" l="l" r="r" t="t"/>
              <a:pathLst>
                <a:path extrusionOk="0" h="65076" w="14082">
                  <a:moveTo>
                    <a:pt x="14082" y="1"/>
                  </a:moveTo>
                  <a:lnTo>
                    <a:pt x="62" y="8140"/>
                  </a:lnTo>
                  <a:lnTo>
                    <a:pt x="1" y="65076"/>
                  </a:lnTo>
                  <a:lnTo>
                    <a:pt x="14021" y="56916"/>
                  </a:lnTo>
                  <a:lnTo>
                    <a:pt x="14082" y="1"/>
                  </a:ln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6098175" y="3394175"/>
              <a:ext cx="354100" cy="1626900"/>
            </a:xfrm>
            <a:custGeom>
              <a:rect b="b" l="l" r="r" t="t"/>
              <a:pathLst>
                <a:path extrusionOk="0" h="65076" w="14164">
                  <a:moveTo>
                    <a:pt x="62" y="1"/>
                  </a:moveTo>
                  <a:lnTo>
                    <a:pt x="1" y="56916"/>
                  </a:lnTo>
                  <a:lnTo>
                    <a:pt x="14103" y="65076"/>
                  </a:lnTo>
                  <a:lnTo>
                    <a:pt x="14164" y="8140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rgbClr val="3B75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3103900" y="2929725"/>
              <a:ext cx="1467150" cy="849575"/>
            </a:xfrm>
            <a:custGeom>
              <a:rect b="b" l="l" r="r" t="t"/>
              <a:pathLst>
                <a:path extrusionOk="0" h="33983" w="58686">
                  <a:moveTo>
                    <a:pt x="29424" y="1"/>
                  </a:moveTo>
                  <a:lnTo>
                    <a:pt x="0" y="16992"/>
                  </a:lnTo>
                  <a:lnTo>
                    <a:pt x="29241" y="33983"/>
                  </a:lnTo>
                  <a:lnTo>
                    <a:pt x="58686" y="16992"/>
                  </a:lnTo>
                  <a:lnTo>
                    <a:pt x="29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3103900" y="3354500"/>
              <a:ext cx="731550" cy="626775"/>
            </a:xfrm>
            <a:custGeom>
              <a:rect b="b" l="l" r="r" t="t"/>
              <a:pathLst>
                <a:path extrusionOk="0" h="25071" w="29262">
                  <a:moveTo>
                    <a:pt x="0" y="1"/>
                  </a:moveTo>
                  <a:lnTo>
                    <a:pt x="21" y="8079"/>
                  </a:lnTo>
                  <a:lnTo>
                    <a:pt x="29261" y="25070"/>
                  </a:lnTo>
                  <a:lnTo>
                    <a:pt x="29261" y="25070"/>
                  </a:lnTo>
                  <a:lnTo>
                    <a:pt x="29241" y="169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BE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3834925" y="3354500"/>
              <a:ext cx="736125" cy="626775"/>
            </a:xfrm>
            <a:custGeom>
              <a:rect b="b" l="l" r="r" t="t"/>
              <a:pathLst>
                <a:path extrusionOk="0" h="25071" w="29445">
                  <a:moveTo>
                    <a:pt x="29445" y="1"/>
                  </a:moveTo>
                  <a:lnTo>
                    <a:pt x="0" y="16992"/>
                  </a:lnTo>
                  <a:lnTo>
                    <a:pt x="20" y="25070"/>
                  </a:lnTo>
                  <a:lnTo>
                    <a:pt x="29445" y="8079"/>
                  </a:lnTo>
                  <a:lnTo>
                    <a:pt x="29445" y="1"/>
                  </a:lnTo>
                  <a:close/>
                </a:path>
              </a:pathLst>
            </a:custGeom>
            <a:solidFill>
              <a:srgbClr val="A3CE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3486450" y="1713375"/>
              <a:ext cx="703575" cy="407525"/>
            </a:xfrm>
            <a:custGeom>
              <a:rect b="b" l="l" r="r" t="t"/>
              <a:pathLst>
                <a:path extrusionOk="0" h="16301" w="28143">
                  <a:moveTo>
                    <a:pt x="14020" y="1"/>
                  </a:moveTo>
                  <a:lnTo>
                    <a:pt x="0" y="8140"/>
                  </a:lnTo>
                  <a:lnTo>
                    <a:pt x="14102" y="16300"/>
                  </a:lnTo>
                  <a:lnTo>
                    <a:pt x="28142" y="8140"/>
                  </a:lnTo>
                  <a:lnTo>
                    <a:pt x="140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3837975" y="1916875"/>
              <a:ext cx="352050" cy="1626900"/>
            </a:xfrm>
            <a:custGeom>
              <a:rect b="b" l="l" r="r" t="t"/>
              <a:pathLst>
                <a:path extrusionOk="0" h="65076" w="14082">
                  <a:moveTo>
                    <a:pt x="14081" y="0"/>
                  </a:moveTo>
                  <a:lnTo>
                    <a:pt x="41" y="8160"/>
                  </a:lnTo>
                  <a:lnTo>
                    <a:pt x="0" y="65075"/>
                  </a:lnTo>
                  <a:lnTo>
                    <a:pt x="14020" y="56936"/>
                  </a:lnTo>
                  <a:lnTo>
                    <a:pt x="14081" y="0"/>
                  </a:lnTo>
                  <a:close/>
                </a:path>
              </a:pathLst>
            </a:custGeom>
            <a:solidFill>
              <a:srgbClr val="A3CE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3484925" y="1916875"/>
              <a:ext cx="354075" cy="1626900"/>
            </a:xfrm>
            <a:custGeom>
              <a:rect b="b" l="l" r="r" t="t"/>
              <a:pathLst>
                <a:path extrusionOk="0" h="65076" w="14163">
                  <a:moveTo>
                    <a:pt x="61" y="0"/>
                  </a:moveTo>
                  <a:lnTo>
                    <a:pt x="0" y="56936"/>
                  </a:lnTo>
                  <a:lnTo>
                    <a:pt x="14122" y="65075"/>
                  </a:lnTo>
                  <a:lnTo>
                    <a:pt x="14163" y="81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96BE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1765450" y="2200225"/>
              <a:ext cx="1467175" cy="849575"/>
            </a:xfrm>
            <a:custGeom>
              <a:rect b="b" l="l" r="r" t="t"/>
              <a:pathLst>
                <a:path extrusionOk="0" h="33983" w="58687">
                  <a:moveTo>
                    <a:pt x="29445" y="1"/>
                  </a:moveTo>
                  <a:lnTo>
                    <a:pt x="1" y="16992"/>
                  </a:lnTo>
                  <a:lnTo>
                    <a:pt x="29242" y="33983"/>
                  </a:lnTo>
                  <a:lnTo>
                    <a:pt x="58686" y="16992"/>
                  </a:lnTo>
                  <a:lnTo>
                    <a:pt x="294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1765450" y="2625000"/>
              <a:ext cx="731575" cy="626775"/>
            </a:xfrm>
            <a:custGeom>
              <a:rect b="b" l="l" r="r" t="t"/>
              <a:pathLst>
                <a:path extrusionOk="0" h="25071" w="29263">
                  <a:moveTo>
                    <a:pt x="1" y="1"/>
                  </a:moveTo>
                  <a:lnTo>
                    <a:pt x="21" y="8079"/>
                  </a:lnTo>
                  <a:lnTo>
                    <a:pt x="29262" y="25070"/>
                  </a:lnTo>
                  <a:lnTo>
                    <a:pt x="29242" y="169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2496475" y="2625000"/>
              <a:ext cx="736150" cy="626775"/>
            </a:xfrm>
            <a:custGeom>
              <a:rect b="b" l="l" r="r" t="t"/>
              <a:pathLst>
                <a:path extrusionOk="0" h="25071" w="29446">
                  <a:moveTo>
                    <a:pt x="29445" y="1"/>
                  </a:moveTo>
                  <a:lnTo>
                    <a:pt x="1" y="16992"/>
                  </a:lnTo>
                  <a:lnTo>
                    <a:pt x="21" y="25070"/>
                  </a:lnTo>
                  <a:lnTo>
                    <a:pt x="29445" y="8079"/>
                  </a:lnTo>
                  <a:lnTo>
                    <a:pt x="29445" y="1"/>
                  </a:ln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2148025" y="983900"/>
              <a:ext cx="703575" cy="406975"/>
            </a:xfrm>
            <a:custGeom>
              <a:rect b="b" l="l" r="r" t="t"/>
              <a:pathLst>
                <a:path extrusionOk="0" h="16279" w="28143">
                  <a:moveTo>
                    <a:pt x="14020" y="0"/>
                  </a:moveTo>
                  <a:lnTo>
                    <a:pt x="0" y="8140"/>
                  </a:lnTo>
                  <a:lnTo>
                    <a:pt x="14102" y="16279"/>
                  </a:lnTo>
                  <a:lnTo>
                    <a:pt x="28142" y="8140"/>
                  </a:lnTo>
                  <a:lnTo>
                    <a:pt x="140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2499025" y="1187375"/>
              <a:ext cx="352575" cy="1626900"/>
            </a:xfrm>
            <a:custGeom>
              <a:rect b="b" l="l" r="r" t="t"/>
              <a:pathLst>
                <a:path extrusionOk="0" h="65076" w="14103">
                  <a:moveTo>
                    <a:pt x="14102" y="1"/>
                  </a:moveTo>
                  <a:lnTo>
                    <a:pt x="62" y="8140"/>
                  </a:lnTo>
                  <a:lnTo>
                    <a:pt x="1" y="65075"/>
                  </a:lnTo>
                  <a:lnTo>
                    <a:pt x="14041" y="56936"/>
                  </a:lnTo>
                  <a:lnTo>
                    <a:pt x="14102" y="1"/>
                  </a:ln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2146500" y="1187375"/>
              <a:ext cx="354075" cy="1626900"/>
            </a:xfrm>
            <a:custGeom>
              <a:rect b="b" l="l" r="r" t="t"/>
              <a:pathLst>
                <a:path extrusionOk="0" h="65076" w="14163">
                  <a:moveTo>
                    <a:pt x="61" y="1"/>
                  </a:moveTo>
                  <a:lnTo>
                    <a:pt x="0" y="56936"/>
                  </a:lnTo>
                  <a:lnTo>
                    <a:pt x="14102" y="65075"/>
                  </a:lnTo>
                  <a:lnTo>
                    <a:pt x="14163" y="8140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421450" y="238125"/>
              <a:ext cx="1467150" cy="2268375"/>
            </a:xfrm>
            <a:custGeom>
              <a:rect b="b" l="l" r="r" t="t"/>
              <a:pathLst>
                <a:path extrusionOk="0" h="90735" w="58686">
                  <a:moveTo>
                    <a:pt x="29322" y="0"/>
                  </a:moveTo>
                  <a:lnTo>
                    <a:pt x="15302" y="8160"/>
                  </a:lnTo>
                  <a:lnTo>
                    <a:pt x="15241" y="56854"/>
                  </a:lnTo>
                  <a:lnTo>
                    <a:pt x="0" y="65645"/>
                  </a:lnTo>
                  <a:lnTo>
                    <a:pt x="20" y="73723"/>
                  </a:lnTo>
                  <a:lnTo>
                    <a:pt x="29261" y="90734"/>
                  </a:lnTo>
                  <a:lnTo>
                    <a:pt x="58685" y="73723"/>
                  </a:lnTo>
                  <a:lnTo>
                    <a:pt x="58685" y="65645"/>
                  </a:lnTo>
                  <a:lnTo>
                    <a:pt x="43383" y="56773"/>
                  </a:lnTo>
                  <a:lnTo>
                    <a:pt x="43424" y="8160"/>
                  </a:lnTo>
                  <a:lnTo>
                    <a:pt x="29322" y="0"/>
                  </a:lnTo>
                  <a:close/>
                </a:path>
              </a:pathLst>
            </a:custGeom>
            <a:solidFill>
              <a:srgbClr val="6CA4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421450" y="1454450"/>
              <a:ext cx="1466625" cy="849575"/>
            </a:xfrm>
            <a:custGeom>
              <a:rect b="b" l="l" r="r" t="t"/>
              <a:pathLst>
                <a:path extrusionOk="0" h="33983" w="58665">
                  <a:moveTo>
                    <a:pt x="29424" y="1"/>
                  </a:moveTo>
                  <a:lnTo>
                    <a:pt x="0" y="16992"/>
                  </a:lnTo>
                  <a:lnTo>
                    <a:pt x="29241" y="33983"/>
                  </a:lnTo>
                  <a:lnTo>
                    <a:pt x="58665" y="16992"/>
                  </a:lnTo>
                  <a:lnTo>
                    <a:pt x="294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421450" y="1879225"/>
              <a:ext cx="731550" cy="627275"/>
            </a:xfrm>
            <a:custGeom>
              <a:rect b="b" l="l" r="r" t="t"/>
              <a:pathLst>
                <a:path extrusionOk="0" h="25091" w="29262">
                  <a:moveTo>
                    <a:pt x="0" y="1"/>
                  </a:moveTo>
                  <a:lnTo>
                    <a:pt x="20" y="8079"/>
                  </a:lnTo>
                  <a:lnTo>
                    <a:pt x="29261" y="25090"/>
                  </a:lnTo>
                  <a:lnTo>
                    <a:pt x="29241" y="169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CA4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1152450" y="1879225"/>
              <a:ext cx="736150" cy="627275"/>
            </a:xfrm>
            <a:custGeom>
              <a:rect b="b" l="l" r="r" t="t"/>
              <a:pathLst>
                <a:path extrusionOk="0" h="25091" w="29446">
                  <a:moveTo>
                    <a:pt x="29425" y="1"/>
                  </a:moveTo>
                  <a:lnTo>
                    <a:pt x="1" y="16992"/>
                  </a:lnTo>
                  <a:lnTo>
                    <a:pt x="21" y="25090"/>
                  </a:lnTo>
                  <a:lnTo>
                    <a:pt x="29445" y="8079"/>
                  </a:lnTo>
                  <a:lnTo>
                    <a:pt x="294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804000" y="238125"/>
              <a:ext cx="703050" cy="407500"/>
            </a:xfrm>
            <a:custGeom>
              <a:rect b="b" l="l" r="r" t="t"/>
              <a:pathLst>
                <a:path extrusionOk="0" h="16300" w="28122">
                  <a:moveTo>
                    <a:pt x="14020" y="0"/>
                  </a:moveTo>
                  <a:lnTo>
                    <a:pt x="0" y="8160"/>
                  </a:lnTo>
                  <a:lnTo>
                    <a:pt x="14102" y="16299"/>
                  </a:lnTo>
                  <a:lnTo>
                    <a:pt x="28122" y="8160"/>
                  </a:lnTo>
                  <a:lnTo>
                    <a:pt x="140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1155000" y="442100"/>
              <a:ext cx="352050" cy="1626900"/>
            </a:xfrm>
            <a:custGeom>
              <a:rect b="b" l="l" r="r" t="t"/>
              <a:pathLst>
                <a:path extrusionOk="0" h="65076" w="14082">
                  <a:moveTo>
                    <a:pt x="14082" y="1"/>
                  </a:moveTo>
                  <a:lnTo>
                    <a:pt x="62" y="8140"/>
                  </a:lnTo>
                  <a:lnTo>
                    <a:pt x="1" y="65076"/>
                  </a:lnTo>
                  <a:lnTo>
                    <a:pt x="14041" y="56916"/>
                  </a:lnTo>
                  <a:lnTo>
                    <a:pt x="140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802475" y="442100"/>
              <a:ext cx="354075" cy="1626900"/>
            </a:xfrm>
            <a:custGeom>
              <a:rect b="b" l="l" r="r" t="t"/>
              <a:pathLst>
                <a:path extrusionOk="0" h="65076" w="14163">
                  <a:moveTo>
                    <a:pt x="61" y="1"/>
                  </a:moveTo>
                  <a:lnTo>
                    <a:pt x="0" y="56916"/>
                  </a:lnTo>
                  <a:lnTo>
                    <a:pt x="14102" y="65076"/>
                  </a:lnTo>
                  <a:lnTo>
                    <a:pt x="14163" y="8140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6CA4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6" name="Google Shape;506;p32"/>
          <p:cNvGrpSpPr/>
          <p:nvPr/>
        </p:nvGrpSpPr>
        <p:grpSpPr>
          <a:xfrm>
            <a:off x="7019321" y="2216887"/>
            <a:ext cx="403913" cy="356694"/>
            <a:chOff x="1802075" y="1136925"/>
            <a:chExt cx="3817700" cy="3371400"/>
          </a:xfrm>
        </p:grpSpPr>
        <p:sp>
          <p:nvSpPr>
            <p:cNvPr id="507" name="Google Shape;507;p32"/>
            <p:cNvSpPr/>
            <p:nvPr/>
          </p:nvSpPr>
          <p:spPr>
            <a:xfrm>
              <a:off x="1802075" y="1136925"/>
              <a:ext cx="2568425" cy="3342000"/>
            </a:xfrm>
            <a:custGeom>
              <a:rect b="b" l="l" r="r" t="t"/>
              <a:pathLst>
                <a:path extrusionOk="0" h="133680" w="102737">
                  <a:moveTo>
                    <a:pt x="59458" y="0"/>
                  </a:moveTo>
                  <a:cubicBezTo>
                    <a:pt x="54279" y="0"/>
                    <a:pt x="48562" y="1642"/>
                    <a:pt x="42559" y="5102"/>
                  </a:cubicBezTo>
                  <a:cubicBezTo>
                    <a:pt x="19062" y="18673"/>
                    <a:pt x="1" y="55074"/>
                    <a:pt x="1" y="86419"/>
                  </a:cubicBezTo>
                  <a:cubicBezTo>
                    <a:pt x="1" y="105046"/>
                    <a:pt x="6748" y="116135"/>
                    <a:pt x="17154" y="122029"/>
                  </a:cubicBezTo>
                  <a:lnTo>
                    <a:pt x="32974" y="131164"/>
                  </a:lnTo>
                  <a:cubicBezTo>
                    <a:pt x="36075" y="132818"/>
                    <a:pt x="39547" y="133679"/>
                    <a:pt x="43298" y="133679"/>
                  </a:cubicBezTo>
                  <a:cubicBezTo>
                    <a:pt x="48477" y="133679"/>
                    <a:pt x="54187" y="132037"/>
                    <a:pt x="60178" y="128574"/>
                  </a:cubicBezTo>
                  <a:cubicBezTo>
                    <a:pt x="83690" y="115003"/>
                    <a:pt x="102736" y="78602"/>
                    <a:pt x="102736" y="47272"/>
                  </a:cubicBezTo>
                  <a:cubicBezTo>
                    <a:pt x="102736" y="20875"/>
                    <a:pt x="88886" y="13368"/>
                    <a:pt x="88886" y="13368"/>
                  </a:cubicBezTo>
                  <a:lnTo>
                    <a:pt x="69561" y="2403"/>
                  </a:lnTo>
                  <a:cubicBezTo>
                    <a:pt x="66521" y="822"/>
                    <a:pt x="63124" y="0"/>
                    <a:pt x="59458" y="0"/>
                  </a:cubicBezTo>
                  <a:close/>
                </a:path>
              </a:pathLst>
            </a:custGeom>
            <a:solidFill>
              <a:srgbClr val="3B75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2242950" y="1386825"/>
              <a:ext cx="2127550" cy="3092125"/>
            </a:xfrm>
            <a:custGeom>
              <a:rect b="b" l="l" r="r" t="t"/>
              <a:pathLst>
                <a:path extrusionOk="0" h="123685" w="85102">
                  <a:moveTo>
                    <a:pt x="59454" y="0"/>
                  </a:moveTo>
                  <a:cubicBezTo>
                    <a:pt x="54275" y="0"/>
                    <a:pt x="48562" y="1642"/>
                    <a:pt x="42558" y="5110"/>
                  </a:cubicBezTo>
                  <a:cubicBezTo>
                    <a:pt x="19046" y="18665"/>
                    <a:pt x="0" y="55066"/>
                    <a:pt x="0" y="86411"/>
                  </a:cubicBezTo>
                  <a:cubicBezTo>
                    <a:pt x="0" y="109738"/>
                    <a:pt x="10560" y="123685"/>
                    <a:pt x="25660" y="123685"/>
                  </a:cubicBezTo>
                  <a:cubicBezTo>
                    <a:pt x="30839" y="123685"/>
                    <a:pt x="36553" y="122044"/>
                    <a:pt x="42558" y="118578"/>
                  </a:cubicBezTo>
                  <a:cubicBezTo>
                    <a:pt x="66055" y="105007"/>
                    <a:pt x="85101" y="68606"/>
                    <a:pt x="85101" y="37276"/>
                  </a:cubicBezTo>
                  <a:cubicBezTo>
                    <a:pt x="85101" y="13940"/>
                    <a:pt x="74545" y="0"/>
                    <a:pt x="59454" y="0"/>
                  </a:cubicBezTo>
                  <a:close/>
                </a:path>
              </a:pathLst>
            </a:custGeom>
            <a:solidFill>
              <a:srgbClr val="5C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2568250" y="1859500"/>
              <a:ext cx="1476925" cy="2146475"/>
            </a:xfrm>
            <a:custGeom>
              <a:rect b="b" l="l" r="r" t="t"/>
              <a:pathLst>
                <a:path extrusionOk="0" h="85859" w="59077">
                  <a:moveTo>
                    <a:pt x="41261" y="1"/>
                  </a:moveTo>
                  <a:cubicBezTo>
                    <a:pt x="37669" y="1"/>
                    <a:pt x="33708" y="1139"/>
                    <a:pt x="29546" y="3542"/>
                  </a:cubicBezTo>
                  <a:cubicBezTo>
                    <a:pt x="13230" y="12972"/>
                    <a:pt x="1" y="38237"/>
                    <a:pt x="1" y="59982"/>
                  </a:cubicBezTo>
                  <a:cubicBezTo>
                    <a:pt x="1" y="76183"/>
                    <a:pt x="7335" y="85859"/>
                    <a:pt x="17816" y="85859"/>
                  </a:cubicBezTo>
                  <a:cubicBezTo>
                    <a:pt x="21412" y="85859"/>
                    <a:pt x="25379" y="84720"/>
                    <a:pt x="29546" y="82315"/>
                  </a:cubicBezTo>
                  <a:cubicBezTo>
                    <a:pt x="45847" y="72901"/>
                    <a:pt x="59077" y="47636"/>
                    <a:pt x="59077" y="25876"/>
                  </a:cubicBezTo>
                  <a:cubicBezTo>
                    <a:pt x="59077" y="9683"/>
                    <a:pt x="51740" y="1"/>
                    <a:pt x="412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2903650" y="2347175"/>
              <a:ext cx="806125" cy="1171475"/>
            </a:xfrm>
            <a:custGeom>
              <a:rect b="b" l="l" r="r" t="t"/>
              <a:pathLst>
                <a:path extrusionOk="0" h="46859" w="32245">
                  <a:moveTo>
                    <a:pt x="22530" y="1"/>
                  </a:moveTo>
                  <a:cubicBezTo>
                    <a:pt x="20568" y="1"/>
                    <a:pt x="18404" y="622"/>
                    <a:pt x="16130" y="1933"/>
                  </a:cubicBezTo>
                  <a:cubicBezTo>
                    <a:pt x="7228" y="7083"/>
                    <a:pt x="0" y="20871"/>
                    <a:pt x="0" y="32735"/>
                  </a:cubicBezTo>
                  <a:cubicBezTo>
                    <a:pt x="0" y="41581"/>
                    <a:pt x="4007" y="46858"/>
                    <a:pt x="9729" y="46858"/>
                  </a:cubicBezTo>
                  <a:cubicBezTo>
                    <a:pt x="11692" y="46858"/>
                    <a:pt x="13856" y="46237"/>
                    <a:pt x="16130" y="44926"/>
                  </a:cubicBezTo>
                  <a:cubicBezTo>
                    <a:pt x="25017" y="39792"/>
                    <a:pt x="32245" y="25989"/>
                    <a:pt x="32245" y="14124"/>
                  </a:cubicBezTo>
                  <a:cubicBezTo>
                    <a:pt x="32245" y="5278"/>
                    <a:pt x="28247" y="1"/>
                    <a:pt x="22530" y="1"/>
                  </a:cubicBezTo>
                  <a:close/>
                </a:path>
              </a:pathLst>
            </a:custGeom>
            <a:solidFill>
              <a:srgbClr val="5C8C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4287100" y="3513725"/>
              <a:ext cx="940300" cy="994600"/>
            </a:xfrm>
            <a:custGeom>
              <a:rect b="b" l="l" r="r" t="t"/>
              <a:pathLst>
                <a:path extrusionOk="0" h="39784" w="37612">
                  <a:moveTo>
                    <a:pt x="0" y="1"/>
                  </a:moveTo>
                  <a:lnTo>
                    <a:pt x="5739" y="21373"/>
                  </a:lnTo>
                  <a:lnTo>
                    <a:pt x="37611" y="39783"/>
                  </a:lnTo>
                  <a:lnTo>
                    <a:pt x="31842" y="182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4289050" y="3367175"/>
              <a:ext cx="1330725" cy="604125"/>
            </a:xfrm>
            <a:custGeom>
              <a:rect b="b" l="l" r="r" t="t"/>
              <a:pathLst>
                <a:path extrusionOk="0" h="24165" w="53229">
                  <a:moveTo>
                    <a:pt x="21512" y="0"/>
                  </a:moveTo>
                  <a:lnTo>
                    <a:pt x="0" y="5770"/>
                  </a:lnTo>
                  <a:lnTo>
                    <a:pt x="31857" y="24164"/>
                  </a:lnTo>
                  <a:lnTo>
                    <a:pt x="53229" y="18441"/>
                  </a:lnTo>
                  <a:lnTo>
                    <a:pt x="21512" y="0"/>
                  </a:ln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3258050" y="2885850"/>
              <a:ext cx="2001125" cy="1230450"/>
            </a:xfrm>
            <a:custGeom>
              <a:rect b="b" l="l" r="r" t="t"/>
              <a:pathLst>
                <a:path extrusionOk="0" h="49218" w="80045">
                  <a:moveTo>
                    <a:pt x="5025" y="0"/>
                  </a:moveTo>
                  <a:cubicBezTo>
                    <a:pt x="3502" y="0"/>
                    <a:pt x="2021" y="794"/>
                    <a:pt x="1210" y="2208"/>
                  </a:cubicBezTo>
                  <a:cubicBezTo>
                    <a:pt x="0" y="4318"/>
                    <a:pt x="729" y="7016"/>
                    <a:pt x="2838" y="8226"/>
                  </a:cubicBezTo>
                  <a:lnTo>
                    <a:pt x="73081" y="48644"/>
                  </a:lnTo>
                  <a:cubicBezTo>
                    <a:pt x="73748" y="49016"/>
                    <a:pt x="74508" y="49218"/>
                    <a:pt x="75268" y="49218"/>
                  </a:cubicBezTo>
                  <a:cubicBezTo>
                    <a:pt x="77269" y="49218"/>
                    <a:pt x="79021" y="47869"/>
                    <a:pt x="79533" y="45945"/>
                  </a:cubicBezTo>
                  <a:cubicBezTo>
                    <a:pt x="80045" y="44022"/>
                    <a:pt x="79207" y="41990"/>
                    <a:pt x="77470" y="40982"/>
                  </a:cubicBezTo>
                  <a:lnTo>
                    <a:pt x="7228" y="595"/>
                  </a:lnTo>
                  <a:cubicBezTo>
                    <a:pt x="6533" y="192"/>
                    <a:pt x="5774" y="0"/>
                    <a:pt x="50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4" name="Google Shape;514;p32"/>
          <p:cNvGrpSpPr/>
          <p:nvPr/>
        </p:nvGrpSpPr>
        <p:grpSpPr>
          <a:xfrm>
            <a:off x="7868777" y="2615684"/>
            <a:ext cx="304932" cy="409741"/>
            <a:chOff x="2244500" y="776200"/>
            <a:chExt cx="3114725" cy="4185300"/>
          </a:xfrm>
        </p:grpSpPr>
        <p:sp>
          <p:nvSpPr>
            <p:cNvPr id="515" name="Google Shape;515;p32"/>
            <p:cNvSpPr/>
            <p:nvPr/>
          </p:nvSpPr>
          <p:spPr>
            <a:xfrm>
              <a:off x="2244500" y="776200"/>
              <a:ext cx="3114725" cy="4185125"/>
            </a:xfrm>
            <a:custGeom>
              <a:rect b="b" l="l" r="r" t="t"/>
              <a:pathLst>
                <a:path extrusionOk="0" h="167405" w="124589">
                  <a:moveTo>
                    <a:pt x="109164" y="1"/>
                  </a:moveTo>
                  <a:cubicBezTo>
                    <a:pt x="108012" y="1"/>
                    <a:pt x="106743" y="364"/>
                    <a:pt x="105403" y="1137"/>
                  </a:cubicBezTo>
                  <a:lnTo>
                    <a:pt x="9523" y="56490"/>
                  </a:lnTo>
                  <a:cubicBezTo>
                    <a:pt x="4265" y="59530"/>
                    <a:pt x="0" y="67657"/>
                    <a:pt x="0" y="74667"/>
                  </a:cubicBezTo>
                  <a:lnTo>
                    <a:pt x="0" y="153549"/>
                  </a:lnTo>
                  <a:cubicBezTo>
                    <a:pt x="0" y="157628"/>
                    <a:pt x="1458" y="160404"/>
                    <a:pt x="3692" y="161428"/>
                  </a:cubicBezTo>
                  <a:cubicBezTo>
                    <a:pt x="3692" y="161428"/>
                    <a:pt x="13121" y="166841"/>
                    <a:pt x="13245" y="166903"/>
                  </a:cubicBezTo>
                  <a:lnTo>
                    <a:pt x="13292" y="166934"/>
                  </a:lnTo>
                  <a:cubicBezTo>
                    <a:pt x="13942" y="167244"/>
                    <a:pt x="14657" y="167405"/>
                    <a:pt x="15423" y="167405"/>
                  </a:cubicBezTo>
                  <a:cubicBezTo>
                    <a:pt x="16576" y="167405"/>
                    <a:pt x="17844" y="167040"/>
                    <a:pt x="19186" y="166267"/>
                  </a:cubicBezTo>
                  <a:lnTo>
                    <a:pt x="115081" y="110913"/>
                  </a:lnTo>
                  <a:cubicBezTo>
                    <a:pt x="120339" y="107873"/>
                    <a:pt x="124588" y="99746"/>
                    <a:pt x="124588" y="92736"/>
                  </a:cubicBezTo>
                  <a:lnTo>
                    <a:pt x="124588" y="13854"/>
                  </a:lnTo>
                  <a:cubicBezTo>
                    <a:pt x="124588" y="9574"/>
                    <a:pt x="123006" y="6720"/>
                    <a:pt x="120587" y="5836"/>
                  </a:cubicBezTo>
                  <a:lnTo>
                    <a:pt x="111917" y="826"/>
                  </a:lnTo>
                  <a:cubicBezTo>
                    <a:pt x="111115" y="287"/>
                    <a:pt x="110186" y="1"/>
                    <a:pt x="1091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2486450" y="914250"/>
              <a:ext cx="2872775" cy="4047250"/>
            </a:xfrm>
            <a:custGeom>
              <a:rect b="b" l="l" r="r" t="t"/>
              <a:pathLst>
                <a:path extrusionOk="0" h="161890" w="114911">
                  <a:moveTo>
                    <a:pt x="109172" y="0"/>
                  </a:moveTo>
                  <a:cubicBezTo>
                    <a:pt x="108017" y="0"/>
                    <a:pt x="106743" y="365"/>
                    <a:pt x="105403" y="1136"/>
                  </a:cubicBezTo>
                  <a:lnTo>
                    <a:pt x="9508" y="56505"/>
                  </a:lnTo>
                  <a:cubicBezTo>
                    <a:pt x="4265" y="59530"/>
                    <a:pt x="0" y="67672"/>
                    <a:pt x="0" y="74667"/>
                  </a:cubicBezTo>
                  <a:lnTo>
                    <a:pt x="0" y="153564"/>
                  </a:lnTo>
                  <a:cubicBezTo>
                    <a:pt x="0" y="158771"/>
                    <a:pt x="2364" y="161890"/>
                    <a:pt x="5734" y="161890"/>
                  </a:cubicBezTo>
                  <a:cubicBezTo>
                    <a:pt x="6892" y="161890"/>
                    <a:pt x="8168" y="161522"/>
                    <a:pt x="9508" y="160745"/>
                  </a:cubicBezTo>
                  <a:lnTo>
                    <a:pt x="105403" y="105391"/>
                  </a:lnTo>
                  <a:cubicBezTo>
                    <a:pt x="110661" y="102351"/>
                    <a:pt x="114910" y="94224"/>
                    <a:pt x="114910" y="87214"/>
                  </a:cubicBezTo>
                  <a:lnTo>
                    <a:pt x="114910" y="8332"/>
                  </a:lnTo>
                  <a:cubicBezTo>
                    <a:pt x="114910" y="3120"/>
                    <a:pt x="112551" y="0"/>
                    <a:pt x="109172" y="0"/>
                  </a:cubicBezTo>
                  <a:close/>
                </a:path>
              </a:pathLst>
            </a:custGeom>
            <a:solidFill>
              <a:srgbClr val="AACE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2486450" y="914200"/>
              <a:ext cx="2872775" cy="2218425"/>
            </a:xfrm>
            <a:custGeom>
              <a:rect b="b" l="l" r="r" t="t"/>
              <a:pathLst>
                <a:path extrusionOk="0" h="88737" w="114911">
                  <a:moveTo>
                    <a:pt x="109178" y="0"/>
                  </a:moveTo>
                  <a:cubicBezTo>
                    <a:pt x="108021" y="0"/>
                    <a:pt x="106745" y="366"/>
                    <a:pt x="105403" y="1138"/>
                  </a:cubicBezTo>
                  <a:lnTo>
                    <a:pt x="57463" y="28823"/>
                  </a:lnTo>
                  <a:lnTo>
                    <a:pt x="9508" y="56507"/>
                  </a:lnTo>
                  <a:cubicBezTo>
                    <a:pt x="4265" y="59532"/>
                    <a:pt x="0" y="67674"/>
                    <a:pt x="0" y="74669"/>
                  </a:cubicBezTo>
                  <a:lnTo>
                    <a:pt x="0" y="86642"/>
                  </a:lnTo>
                  <a:lnTo>
                    <a:pt x="47" y="86673"/>
                  </a:lnTo>
                  <a:lnTo>
                    <a:pt x="57510" y="88736"/>
                  </a:lnTo>
                  <a:lnTo>
                    <a:pt x="114817" y="20416"/>
                  </a:lnTo>
                  <a:lnTo>
                    <a:pt x="114910" y="20323"/>
                  </a:lnTo>
                  <a:lnTo>
                    <a:pt x="114910" y="8334"/>
                  </a:lnTo>
                  <a:cubicBezTo>
                    <a:pt x="114910" y="3113"/>
                    <a:pt x="112553" y="0"/>
                    <a:pt x="109178" y="0"/>
                  </a:cubicBezTo>
                  <a:close/>
                </a:path>
              </a:pathLst>
            </a:custGeom>
            <a:solidFill>
              <a:srgbClr val="DEEC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3403825" y="2152100"/>
              <a:ext cx="1355950" cy="1568750"/>
            </a:xfrm>
            <a:custGeom>
              <a:rect b="b" l="l" r="r" t="t"/>
              <a:pathLst>
                <a:path extrusionOk="0" h="62750" w="54238">
                  <a:moveTo>
                    <a:pt x="34770" y="0"/>
                  </a:moveTo>
                  <a:cubicBezTo>
                    <a:pt x="27561" y="0"/>
                    <a:pt x="21044" y="6308"/>
                    <a:pt x="17046" y="11629"/>
                  </a:cubicBezTo>
                  <a:cubicBezTo>
                    <a:pt x="9244" y="21942"/>
                    <a:pt x="1" y="45331"/>
                    <a:pt x="11804" y="56157"/>
                  </a:cubicBezTo>
                  <a:cubicBezTo>
                    <a:pt x="12424" y="56730"/>
                    <a:pt x="13106" y="57227"/>
                    <a:pt x="13835" y="57630"/>
                  </a:cubicBezTo>
                  <a:lnTo>
                    <a:pt x="20101" y="61244"/>
                  </a:lnTo>
                  <a:cubicBezTo>
                    <a:pt x="20101" y="61244"/>
                    <a:pt x="22420" y="62749"/>
                    <a:pt x="26114" y="62749"/>
                  </a:cubicBezTo>
                  <a:cubicBezTo>
                    <a:pt x="28772" y="62749"/>
                    <a:pt x="32143" y="61970"/>
                    <a:pt x="35874" y="59289"/>
                  </a:cubicBezTo>
                  <a:cubicBezTo>
                    <a:pt x="38201" y="57614"/>
                    <a:pt x="43521" y="53039"/>
                    <a:pt x="41039" y="49596"/>
                  </a:cubicBezTo>
                  <a:cubicBezTo>
                    <a:pt x="40450" y="48758"/>
                    <a:pt x="36805" y="46851"/>
                    <a:pt x="36805" y="46851"/>
                  </a:cubicBezTo>
                  <a:cubicBezTo>
                    <a:pt x="37286" y="46432"/>
                    <a:pt x="37751" y="45998"/>
                    <a:pt x="38185" y="45532"/>
                  </a:cubicBezTo>
                  <a:lnTo>
                    <a:pt x="40636" y="46913"/>
                  </a:lnTo>
                  <a:cubicBezTo>
                    <a:pt x="40998" y="47157"/>
                    <a:pt x="41397" y="47267"/>
                    <a:pt x="41821" y="47267"/>
                  </a:cubicBezTo>
                  <a:cubicBezTo>
                    <a:pt x="44955" y="47267"/>
                    <a:pt x="49452" y="41264"/>
                    <a:pt x="50531" y="39065"/>
                  </a:cubicBezTo>
                  <a:cubicBezTo>
                    <a:pt x="53121" y="33792"/>
                    <a:pt x="54238" y="27557"/>
                    <a:pt x="54238" y="21710"/>
                  </a:cubicBezTo>
                  <a:cubicBezTo>
                    <a:pt x="54238" y="15863"/>
                    <a:pt x="52501" y="8418"/>
                    <a:pt x="47212" y="5378"/>
                  </a:cubicBezTo>
                  <a:lnTo>
                    <a:pt x="47212" y="5363"/>
                  </a:lnTo>
                  <a:lnTo>
                    <a:pt x="39674" y="1113"/>
                  </a:lnTo>
                  <a:cubicBezTo>
                    <a:pt x="38666" y="617"/>
                    <a:pt x="37596" y="275"/>
                    <a:pt x="36479" y="120"/>
                  </a:cubicBezTo>
                  <a:cubicBezTo>
                    <a:pt x="35906" y="39"/>
                    <a:pt x="35335" y="0"/>
                    <a:pt x="34770" y="0"/>
                  </a:cubicBez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3579100" y="2251750"/>
              <a:ext cx="1180675" cy="1471800"/>
            </a:xfrm>
            <a:custGeom>
              <a:rect b="b" l="l" r="r" t="t"/>
              <a:pathLst>
                <a:path extrusionOk="0" h="58872" w="47227">
                  <a:moveTo>
                    <a:pt x="28726" y="22062"/>
                  </a:moveTo>
                  <a:cubicBezTo>
                    <a:pt x="30624" y="22062"/>
                    <a:pt x="31748" y="23917"/>
                    <a:pt x="31748" y="26657"/>
                  </a:cubicBezTo>
                  <a:cubicBezTo>
                    <a:pt x="31748" y="29775"/>
                    <a:pt x="30228" y="35157"/>
                    <a:pt x="26940" y="36552"/>
                  </a:cubicBezTo>
                  <a:cubicBezTo>
                    <a:pt x="26320" y="36813"/>
                    <a:pt x="25770" y="36930"/>
                    <a:pt x="25285" y="36930"/>
                  </a:cubicBezTo>
                  <a:cubicBezTo>
                    <a:pt x="23109" y="36930"/>
                    <a:pt x="22229" y="34575"/>
                    <a:pt x="22179" y="32179"/>
                  </a:cubicBezTo>
                  <a:cubicBezTo>
                    <a:pt x="22132" y="29061"/>
                    <a:pt x="23559" y="24594"/>
                    <a:pt x="26320" y="22873"/>
                  </a:cubicBezTo>
                  <a:cubicBezTo>
                    <a:pt x="27216" y="22316"/>
                    <a:pt x="28024" y="22062"/>
                    <a:pt x="28726" y="22062"/>
                  </a:cubicBezTo>
                  <a:close/>
                  <a:moveTo>
                    <a:pt x="34784" y="0"/>
                  </a:moveTo>
                  <a:cubicBezTo>
                    <a:pt x="27576" y="0"/>
                    <a:pt x="21057" y="6308"/>
                    <a:pt x="17045" y="11628"/>
                  </a:cubicBezTo>
                  <a:cubicBezTo>
                    <a:pt x="9244" y="21942"/>
                    <a:pt x="0" y="45331"/>
                    <a:pt x="11803" y="56156"/>
                  </a:cubicBezTo>
                  <a:cubicBezTo>
                    <a:pt x="13910" y="58088"/>
                    <a:pt x="16355" y="58871"/>
                    <a:pt x="18856" y="58871"/>
                  </a:cubicBezTo>
                  <a:cubicBezTo>
                    <a:pt x="22339" y="58871"/>
                    <a:pt x="25929" y="57353"/>
                    <a:pt x="28863" y="55303"/>
                  </a:cubicBezTo>
                  <a:cubicBezTo>
                    <a:pt x="31205" y="53675"/>
                    <a:pt x="36510" y="49069"/>
                    <a:pt x="34028" y="45610"/>
                  </a:cubicBezTo>
                  <a:cubicBezTo>
                    <a:pt x="33541" y="44935"/>
                    <a:pt x="32967" y="44667"/>
                    <a:pt x="32344" y="44667"/>
                  </a:cubicBezTo>
                  <a:cubicBezTo>
                    <a:pt x="30229" y="44667"/>
                    <a:pt x="27540" y="47754"/>
                    <a:pt x="25684" y="48557"/>
                  </a:cubicBezTo>
                  <a:cubicBezTo>
                    <a:pt x="24268" y="49171"/>
                    <a:pt x="22945" y="49452"/>
                    <a:pt x="21729" y="49452"/>
                  </a:cubicBezTo>
                  <a:cubicBezTo>
                    <a:pt x="16995" y="49452"/>
                    <a:pt x="13893" y="45193"/>
                    <a:pt x="13276" y="39825"/>
                  </a:cubicBezTo>
                  <a:cubicBezTo>
                    <a:pt x="12315" y="31465"/>
                    <a:pt x="15913" y="22190"/>
                    <a:pt x="21326" y="15878"/>
                  </a:cubicBezTo>
                  <a:cubicBezTo>
                    <a:pt x="23975" y="12782"/>
                    <a:pt x="28376" y="9394"/>
                    <a:pt x="32536" y="9394"/>
                  </a:cubicBezTo>
                  <a:cubicBezTo>
                    <a:pt x="34440" y="9394"/>
                    <a:pt x="36293" y="10104"/>
                    <a:pt x="37905" y="11877"/>
                  </a:cubicBezTo>
                  <a:cubicBezTo>
                    <a:pt x="42698" y="17165"/>
                    <a:pt x="41193" y="27340"/>
                    <a:pt x="38185" y="33063"/>
                  </a:cubicBezTo>
                  <a:cubicBezTo>
                    <a:pt x="38185" y="29806"/>
                    <a:pt x="38293" y="26518"/>
                    <a:pt x="38185" y="23245"/>
                  </a:cubicBezTo>
                  <a:cubicBezTo>
                    <a:pt x="37985" y="17518"/>
                    <a:pt x="35331" y="12697"/>
                    <a:pt x="30956" y="12697"/>
                  </a:cubicBezTo>
                  <a:cubicBezTo>
                    <a:pt x="29217" y="12697"/>
                    <a:pt x="27207" y="13458"/>
                    <a:pt x="24970" y="15227"/>
                  </a:cubicBezTo>
                  <a:cubicBezTo>
                    <a:pt x="18472" y="20376"/>
                    <a:pt x="14455" y="31140"/>
                    <a:pt x="16037" y="39313"/>
                  </a:cubicBezTo>
                  <a:cubicBezTo>
                    <a:pt x="16963" y="44108"/>
                    <a:pt x="19536" y="46024"/>
                    <a:pt x="22518" y="46024"/>
                  </a:cubicBezTo>
                  <a:cubicBezTo>
                    <a:pt x="25778" y="46024"/>
                    <a:pt x="29527" y="43735"/>
                    <a:pt x="32151" y="40414"/>
                  </a:cubicBezTo>
                  <a:cubicBezTo>
                    <a:pt x="32694" y="42495"/>
                    <a:pt x="33654" y="43296"/>
                    <a:pt x="34797" y="43296"/>
                  </a:cubicBezTo>
                  <a:cubicBezTo>
                    <a:pt x="37930" y="43296"/>
                    <a:pt x="42440" y="37272"/>
                    <a:pt x="43520" y="35079"/>
                  </a:cubicBezTo>
                  <a:cubicBezTo>
                    <a:pt x="46110" y="29806"/>
                    <a:pt x="47227" y="23571"/>
                    <a:pt x="47227" y="17724"/>
                  </a:cubicBezTo>
                  <a:cubicBezTo>
                    <a:pt x="47227" y="10651"/>
                    <a:pt x="44730" y="1284"/>
                    <a:pt x="36494" y="120"/>
                  </a:cubicBezTo>
                  <a:cubicBezTo>
                    <a:pt x="35920" y="39"/>
                    <a:pt x="35350" y="0"/>
                    <a:pt x="34784" y="0"/>
                  </a:cubicBez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0" name="Google Shape;520;p32"/>
          <p:cNvGrpSpPr/>
          <p:nvPr/>
        </p:nvGrpSpPr>
        <p:grpSpPr>
          <a:xfrm>
            <a:off x="5334104" y="1206698"/>
            <a:ext cx="333831" cy="388741"/>
            <a:chOff x="2136700" y="1062050"/>
            <a:chExt cx="3334975" cy="3883525"/>
          </a:xfrm>
        </p:grpSpPr>
        <p:sp>
          <p:nvSpPr>
            <p:cNvPr id="521" name="Google Shape;521;p32"/>
            <p:cNvSpPr/>
            <p:nvPr/>
          </p:nvSpPr>
          <p:spPr>
            <a:xfrm>
              <a:off x="3226625" y="3687725"/>
              <a:ext cx="1154725" cy="1257850"/>
            </a:xfrm>
            <a:custGeom>
              <a:rect b="b" l="l" r="r" t="t"/>
              <a:pathLst>
                <a:path extrusionOk="0" h="50314" w="46189">
                  <a:moveTo>
                    <a:pt x="21549" y="0"/>
                  </a:moveTo>
                  <a:cubicBezTo>
                    <a:pt x="16278" y="0"/>
                    <a:pt x="9928" y="5019"/>
                    <a:pt x="5631" y="13250"/>
                  </a:cubicBezTo>
                  <a:cubicBezTo>
                    <a:pt x="1" y="24014"/>
                    <a:pt x="1" y="36173"/>
                    <a:pt x="5631" y="40438"/>
                  </a:cubicBezTo>
                  <a:cubicBezTo>
                    <a:pt x="5879" y="40640"/>
                    <a:pt x="20830" y="49279"/>
                    <a:pt x="20830" y="49279"/>
                  </a:cubicBezTo>
                  <a:cubicBezTo>
                    <a:pt x="21992" y="49979"/>
                    <a:pt x="23279" y="50313"/>
                    <a:pt x="24638" y="50313"/>
                  </a:cubicBezTo>
                  <a:cubicBezTo>
                    <a:pt x="29906" y="50313"/>
                    <a:pt x="36256" y="45292"/>
                    <a:pt x="40558" y="37057"/>
                  </a:cubicBezTo>
                  <a:cubicBezTo>
                    <a:pt x="46188" y="26294"/>
                    <a:pt x="46188" y="14119"/>
                    <a:pt x="40558" y="9869"/>
                  </a:cubicBezTo>
                  <a:cubicBezTo>
                    <a:pt x="40341" y="9698"/>
                    <a:pt x="25623" y="1199"/>
                    <a:pt x="25623" y="1199"/>
                  </a:cubicBezTo>
                  <a:cubicBezTo>
                    <a:pt x="24393" y="387"/>
                    <a:pt x="23013" y="0"/>
                    <a:pt x="21549" y="0"/>
                  </a:cubicBez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3589950" y="3897450"/>
              <a:ext cx="791775" cy="1048000"/>
            </a:xfrm>
            <a:custGeom>
              <a:rect b="b" l="l" r="r" t="t"/>
              <a:pathLst>
                <a:path extrusionOk="0" h="41920" w="31671">
                  <a:moveTo>
                    <a:pt x="21562" y="1"/>
                  </a:moveTo>
                  <a:cubicBezTo>
                    <a:pt x="16296" y="1"/>
                    <a:pt x="9947" y="5021"/>
                    <a:pt x="5630" y="13252"/>
                  </a:cubicBezTo>
                  <a:cubicBezTo>
                    <a:pt x="0" y="24015"/>
                    <a:pt x="0" y="36190"/>
                    <a:pt x="5630" y="40440"/>
                  </a:cubicBezTo>
                  <a:cubicBezTo>
                    <a:pt x="6955" y="41444"/>
                    <a:pt x="8475" y="41919"/>
                    <a:pt x="10098" y="41919"/>
                  </a:cubicBezTo>
                  <a:cubicBezTo>
                    <a:pt x="15371" y="41919"/>
                    <a:pt x="21732" y="36899"/>
                    <a:pt x="26025" y="28668"/>
                  </a:cubicBezTo>
                  <a:cubicBezTo>
                    <a:pt x="31655" y="17905"/>
                    <a:pt x="31671" y="5730"/>
                    <a:pt x="26025" y="1480"/>
                  </a:cubicBezTo>
                  <a:cubicBezTo>
                    <a:pt x="24700" y="476"/>
                    <a:pt x="23182" y="1"/>
                    <a:pt x="215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2832300" y="2809975"/>
              <a:ext cx="1943375" cy="1499275"/>
            </a:xfrm>
            <a:custGeom>
              <a:rect b="b" l="l" r="r" t="t"/>
              <a:pathLst>
                <a:path extrusionOk="0" h="59971" w="77735">
                  <a:moveTo>
                    <a:pt x="47833" y="0"/>
                  </a:moveTo>
                  <a:cubicBezTo>
                    <a:pt x="32932" y="0"/>
                    <a:pt x="14936" y="14193"/>
                    <a:pt x="2777" y="37426"/>
                  </a:cubicBezTo>
                  <a:cubicBezTo>
                    <a:pt x="1" y="42730"/>
                    <a:pt x="1" y="48748"/>
                    <a:pt x="2777" y="50857"/>
                  </a:cubicBezTo>
                  <a:cubicBezTo>
                    <a:pt x="2917" y="50950"/>
                    <a:pt x="17651" y="59465"/>
                    <a:pt x="17651" y="59465"/>
                  </a:cubicBezTo>
                  <a:cubicBezTo>
                    <a:pt x="18224" y="59807"/>
                    <a:pt x="18859" y="59971"/>
                    <a:pt x="19528" y="59971"/>
                  </a:cubicBezTo>
                  <a:cubicBezTo>
                    <a:pt x="22134" y="59971"/>
                    <a:pt x="25268" y="57492"/>
                    <a:pt x="27391" y="53432"/>
                  </a:cubicBezTo>
                  <a:cubicBezTo>
                    <a:pt x="35307" y="38324"/>
                    <a:pt x="47010" y="29091"/>
                    <a:pt x="56697" y="29091"/>
                  </a:cubicBezTo>
                  <a:cubicBezTo>
                    <a:pt x="59669" y="29091"/>
                    <a:pt x="62452" y="29960"/>
                    <a:pt x="64877" y="31796"/>
                  </a:cubicBezTo>
                  <a:cubicBezTo>
                    <a:pt x="65531" y="32283"/>
                    <a:pt x="66281" y="32514"/>
                    <a:pt x="67079" y="32514"/>
                  </a:cubicBezTo>
                  <a:cubicBezTo>
                    <a:pt x="67985" y="32514"/>
                    <a:pt x="68953" y="32217"/>
                    <a:pt x="69918" y="31656"/>
                  </a:cubicBezTo>
                  <a:cubicBezTo>
                    <a:pt x="71748" y="30617"/>
                    <a:pt x="73562" y="28632"/>
                    <a:pt x="74958" y="25980"/>
                  </a:cubicBezTo>
                  <a:cubicBezTo>
                    <a:pt x="77734" y="20660"/>
                    <a:pt x="77734" y="14642"/>
                    <a:pt x="74958" y="12548"/>
                  </a:cubicBezTo>
                  <a:cubicBezTo>
                    <a:pt x="74121" y="11912"/>
                    <a:pt x="73252" y="11354"/>
                    <a:pt x="72337" y="10858"/>
                  </a:cubicBezTo>
                  <a:lnTo>
                    <a:pt x="58534" y="2886"/>
                  </a:lnTo>
                  <a:cubicBezTo>
                    <a:pt x="55271" y="933"/>
                    <a:pt x="51654" y="0"/>
                    <a:pt x="47833" y="0"/>
                  </a:cubicBez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2486050" y="1939950"/>
              <a:ext cx="2635875" cy="1950225"/>
            </a:xfrm>
            <a:custGeom>
              <a:rect b="b" l="l" r="r" t="t"/>
              <a:pathLst>
                <a:path extrusionOk="0" h="78009" w="105435">
                  <a:moveTo>
                    <a:pt x="69408" y="0"/>
                  </a:moveTo>
                  <a:cubicBezTo>
                    <a:pt x="61944" y="0"/>
                    <a:pt x="53826" y="2421"/>
                    <a:pt x="45444" y="7257"/>
                  </a:cubicBezTo>
                  <a:cubicBezTo>
                    <a:pt x="29329" y="16563"/>
                    <a:pt x="14176" y="33685"/>
                    <a:pt x="2777" y="55461"/>
                  </a:cubicBezTo>
                  <a:cubicBezTo>
                    <a:pt x="1" y="60765"/>
                    <a:pt x="1" y="66783"/>
                    <a:pt x="2777" y="68892"/>
                  </a:cubicBezTo>
                  <a:cubicBezTo>
                    <a:pt x="2917" y="69001"/>
                    <a:pt x="17713" y="77531"/>
                    <a:pt x="17713" y="77531"/>
                  </a:cubicBezTo>
                  <a:cubicBezTo>
                    <a:pt x="18271" y="77854"/>
                    <a:pt x="18887" y="78008"/>
                    <a:pt x="19537" y="78008"/>
                  </a:cubicBezTo>
                  <a:cubicBezTo>
                    <a:pt x="22135" y="78008"/>
                    <a:pt x="25272" y="75536"/>
                    <a:pt x="27406" y="71467"/>
                  </a:cubicBezTo>
                  <a:cubicBezTo>
                    <a:pt x="41150" y="45190"/>
                    <a:pt x="61496" y="29140"/>
                    <a:pt x="78346" y="29140"/>
                  </a:cubicBezTo>
                  <a:cubicBezTo>
                    <a:pt x="83516" y="29140"/>
                    <a:pt x="88357" y="30651"/>
                    <a:pt x="92577" y="33840"/>
                  </a:cubicBezTo>
                  <a:cubicBezTo>
                    <a:pt x="93233" y="34329"/>
                    <a:pt x="93983" y="34561"/>
                    <a:pt x="94782" y="34561"/>
                  </a:cubicBezTo>
                  <a:cubicBezTo>
                    <a:pt x="95683" y="34561"/>
                    <a:pt x="96648" y="34267"/>
                    <a:pt x="97618" y="33716"/>
                  </a:cubicBezTo>
                  <a:cubicBezTo>
                    <a:pt x="99448" y="32662"/>
                    <a:pt x="101262" y="30677"/>
                    <a:pt x="102658" y="28024"/>
                  </a:cubicBezTo>
                  <a:cubicBezTo>
                    <a:pt x="105434" y="22705"/>
                    <a:pt x="105434" y="16687"/>
                    <a:pt x="102658" y="14593"/>
                  </a:cubicBezTo>
                  <a:cubicBezTo>
                    <a:pt x="101681" y="13864"/>
                    <a:pt x="100673" y="13182"/>
                    <a:pt x="99634" y="12577"/>
                  </a:cubicBezTo>
                  <a:lnTo>
                    <a:pt x="84838" y="4031"/>
                  </a:lnTo>
                  <a:cubicBezTo>
                    <a:pt x="80164" y="1343"/>
                    <a:pt x="74967" y="0"/>
                    <a:pt x="69408" y="0"/>
                  </a:cubicBez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2136700" y="1062050"/>
              <a:ext cx="3334975" cy="2404100"/>
            </a:xfrm>
            <a:custGeom>
              <a:rect b="b" l="l" r="r" t="t"/>
              <a:pathLst>
                <a:path extrusionOk="0" h="96164" w="133399">
                  <a:moveTo>
                    <a:pt x="91267" y="1"/>
                  </a:moveTo>
                  <a:cubicBezTo>
                    <a:pt x="90699" y="1"/>
                    <a:pt x="90127" y="11"/>
                    <a:pt x="89553" y="32"/>
                  </a:cubicBezTo>
                  <a:cubicBezTo>
                    <a:pt x="79968" y="389"/>
                    <a:pt x="69825" y="3615"/>
                    <a:pt x="59418" y="9617"/>
                  </a:cubicBezTo>
                  <a:cubicBezTo>
                    <a:pt x="49011" y="15619"/>
                    <a:pt x="38868" y="24103"/>
                    <a:pt x="29283" y="34835"/>
                  </a:cubicBezTo>
                  <a:cubicBezTo>
                    <a:pt x="19341" y="45956"/>
                    <a:pt x="10423" y="58999"/>
                    <a:pt x="2777" y="73609"/>
                  </a:cubicBezTo>
                  <a:cubicBezTo>
                    <a:pt x="1" y="78929"/>
                    <a:pt x="1" y="84947"/>
                    <a:pt x="2777" y="87041"/>
                  </a:cubicBezTo>
                  <a:cubicBezTo>
                    <a:pt x="2885" y="87134"/>
                    <a:pt x="17666" y="95664"/>
                    <a:pt x="17666" y="95664"/>
                  </a:cubicBezTo>
                  <a:cubicBezTo>
                    <a:pt x="18235" y="96002"/>
                    <a:pt x="18865" y="96164"/>
                    <a:pt x="19530" y="96164"/>
                  </a:cubicBezTo>
                  <a:cubicBezTo>
                    <a:pt x="22129" y="96164"/>
                    <a:pt x="25266" y="93694"/>
                    <a:pt x="27390" y="89631"/>
                  </a:cubicBezTo>
                  <a:cubicBezTo>
                    <a:pt x="47046" y="52076"/>
                    <a:pt x="76131" y="29128"/>
                    <a:pt x="100212" y="29128"/>
                  </a:cubicBezTo>
                  <a:cubicBezTo>
                    <a:pt x="107598" y="29128"/>
                    <a:pt x="114513" y="31286"/>
                    <a:pt x="120541" y="35844"/>
                  </a:cubicBezTo>
                  <a:cubicBezTo>
                    <a:pt x="121198" y="36340"/>
                    <a:pt x="121951" y="36575"/>
                    <a:pt x="122753" y="36575"/>
                  </a:cubicBezTo>
                  <a:cubicBezTo>
                    <a:pt x="123656" y="36575"/>
                    <a:pt x="124621" y="36278"/>
                    <a:pt x="125581" y="35719"/>
                  </a:cubicBezTo>
                  <a:cubicBezTo>
                    <a:pt x="127411" y="34665"/>
                    <a:pt x="129226" y="32680"/>
                    <a:pt x="130622" y="30027"/>
                  </a:cubicBezTo>
                  <a:cubicBezTo>
                    <a:pt x="133398" y="24708"/>
                    <a:pt x="133398" y="18690"/>
                    <a:pt x="130606" y="16581"/>
                  </a:cubicBezTo>
                  <a:cubicBezTo>
                    <a:pt x="129133" y="15479"/>
                    <a:pt x="127598" y="14456"/>
                    <a:pt x="125985" y="13556"/>
                  </a:cubicBezTo>
                  <a:lnTo>
                    <a:pt x="110770" y="4793"/>
                  </a:lnTo>
                  <a:lnTo>
                    <a:pt x="110739" y="4793"/>
                  </a:lnTo>
                  <a:cubicBezTo>
                    <a:pt x="104853" y="1606"/>
                    <a:pt x="98330" y="1"/>
                    <a:pt x="91267" y="1"/>
                  </a:cubicBez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3195225" y="3019675"/>
              <a:ext cx="1580050" cy="1289650"/>
            </a:xfrm>
            <a:custGeom>
              <a:rect b="b" l="l" r="r" t="t"/>
              <a:pathLst>
                <a:path extrusionOk="0" h="51586" w="63202">
                  <a:moveTo>
                    <a:pt x="47838" y="0"/>
                  </a:moveTo>
                  <a:cubicBezTo>
                    <a:pt x="32940" y="0"/>
                    <a:pt x="14956" y="14193"/>
                    <a:pt x="2792" y="37428"/>
                  </a:cubicBezTo>
                  <a:cubicBezTo>
                    <a:pt x="16" y="42748"/>
                    <a:pt x="1" y="48750"/>
                    <a:pt x="2792" y="50860"/>
                  </a:cubicBezTo>
                  <a:cubicBezTo>
                    <a:pt x="3449" y="51352"/>
                    <a:pt x="4200" y="51585"/>
                    <a:pt x="5001" y="51585"/>
                  </a:cubicBezTo>
                  <a:cubicBezTo>
                    <a:pt x="7610" y="51585"/>
                    <a:pt x="10750" y="49113"/>
                    <a:pt x="12874" y="45044"/>
                  </a:cubicBezTo>
                  <a:cubicBezTo>
                    <a:pt x="20793" y="29930"/>
                    <a:pt x="32501" y="20696"/>
                    <a:pt x="42191" y="20696"/>
                  </a:cubicBezTo>
                  <a:cubicBezTo>
                    <a:pt x="45159" y="20696"/>
                    <a:pt x="47938" y="21563"/>
                    <a:pt x="50360" y="23392"/>
                  </a:cubicBezTo>
                  <a:cubicBezTo>
                    <a:pt x="51017" y="23889"/>
                    <a:pt x="51770" y="24124"/>
                    <a:pt x="52573" y="24124"/>
                  </a:cubicBezTo>
                  <a:cubicBezTo>
                    <a:pt x="53475" y="24124"/>
                    <a:pt x="54440" y="23826"/>
                    <a:pt x="55401" y="23268"/>
                  </a:cubicBezTo>
                  <a:cubicBezTo>
                    <a:pt x="57231" y="22213"/>
                    <a:pt x="59045" y="20244"/>
                    <a:pt x="60426" y="17592"/>
                  </a:cubicBezTo>
                  <a:cubicBezTo>
                    <a:pt x="63202" y="12272"/>
                    <a:pt x="63202" y="6254"/>
                    <a:pt x="60426" y="4160"/>
                  </a:cubicBezTo>
                  <a:cubicBezTo>
                    <a:pt x="56692" y="1337"/>
                    <a:pt x="52410" y="0"/>
                    <a:pt x="478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2848975" y="2149775"/>
              <a:ext cx="2272550" cy="1740550"/>
            </a:xfrm>
            <a:custGeom>
              <a:rect b="b" l="l" r="r" t="t"/>
              <a:pathLst>
                <a:path extrusionOk="0" h="69622" w="90902">
                  <a:moveTo>
                    <a:pt x="69439" y="1"/>
                  </a:moveTo>
                  <a:cubicBezTo>
                    <a:pt x="61968" y="1"/>
                    <a:pt x="53844" y="2428"/>
                    <a:pt x="45459" y="7270"/>
                  </a:cubicBezTo>
                  <a:cubicBezTo>
                    <a:pt x="29345" y="16576"/>
                    <a:pt x="14192" y="33683"/>
                    <a:pt x="2792" y="55459"/>
                  </a:cubicBezTo>
                  <a:cubicBezTo>
                    <a:pt x="16" y="60778"/>
                    <a:pt x="1" y="66796"/>
                    <a:pt x="2792" y="68890"/>
                  </a:cubicBezTo>
                  <a:cubicBezTo>
                    <a:pt x="3450" y="69386"/>
                    <a:pt x="4202" y="69622"/>
                    <a:pt x="5005" y="69622"/>
                  </a:cubicBezTo>
                  <a:cubicBezTo>
                    <a:pt x="7613" y="69622"/>
                    <a:pt x="10751" y="67141"/>
                    <a:pt x="12874" y="63074"/>
                  </a:cubicBezTo>
                  <a:cubicBezTo>
                    <a:pt x="26629" y="36797"/>
                    <a:pt x="46978" y="20747"/>
                    <a:pt x="63829" y="20747"/>
                  </a:cubicBezTo>
                  <a:cubicBezTo>
                    <a:pt x="68999" y="20747"/>
                    <a:pt x="73840" y="22258"/>
                    <a:pt x="78060" y="25447"/>
                  </a:cubicBezTo>
                  <a:cubicBezTo>
                    <a:pt x="78714" y="25942"/>
                    <a:pt x="79464" y="26174"/>
                    <a:pt x="80262" y="26174"/>
                  </a:cubicBezTo>
                  <a:cubicBezTo>
                    <a:pt x="81168" y="26174"/>
                    <a:pt x="82137" y="25876"/>
                    <a:pt x="83101" y="25323"/>
                  </a:cubicBezTo>
                  <a:cubicBezTo>
                    <a:pt x="84931" y="24269"/>
                    <a:pt x="86745" y="22284"/>
                    <a:pt x="88126" y="19631"/>
                  </a:cubicBezTo>
                  <a:cubicBezTo>
                    <a:pt x="90902" y="14312"/>
                    <a:pt x="90902" y="8294"/>
                    <a:pt x="88126" y="6200"/>
                  </a:cubicBezTo>
                  <a:cubicBezTo>
                    <a:pt x="82658" y="2064"/>
                    <a:pt x="76326" y="1"/>
                    <a:pt x="694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2499250" y="1271825"/>
              <a:ext cx="2972425" cy="2194150"/>
            </a:xfrm>
            <a:custGeom>
              <a:rect b="b" l="l" r="r" t="t"/>
              <a:pathLst>
                <a:path extrusionOk="0" h="87766" w="118897">
                  <a:moveTo>
                    <a:pt x="91320" y="1"/>
                  </a:moveTo>
                  <a:cubicBezTo>
                    <a:pt x="90755" y="1"/>
                    <a:pt x="90186" y="11"/>
                    <a:pt x="89614" y="32"/>
                  </a:cubicBezTo>
                  <a:cubicBezTo>
                    <a:pt x="80014" y="388"/>
                    <a:pt x="69870" y="3614"/>
                    <a:pt x="59464" y="9616"/>
                  </a:cubicBezTo>
                  <a:cubicBezTo>
                    <a:pt x="49057" y="15619"/>
                    <a:pt x="38929" y="24118"/>
                    <a:pt x="29329" y="34851"/>
                  </a:cubicBezTo>
                  <a:cubicBezTo>
                    <a:pt x="19371" y="45955"/>
                    <a:pt x="10453" y="58999"/>
                    <a:pt x="2792" y="73609"/>
                  </a:cubicBezTo>
                  <a:cubicBezTo>
                    <a:pt x="16" y="78929"/>
                    <a:pt x="0" y="84931"/>
                    <a:pt x="2792" y="87040"/>
                  </a:cubicBezTo>
                  <a:cubicBezTo>
                    <a:pt x="3448" y="87532"/>
                    <a:pt x="4199" y="87766"/>
                    <a:pt x="5001" y="87766"/>
                  </a:cubicBezTo>
                  <a:cubicBezTo>
                    <a:pt x="7609" y="87766"/>
                    <a:pt x="10749" y="85294"/>
                    <a:pt x="12873" y="81224"/>
                  </a:cubicBezTo>
                  <a:cubicBezTo>
                    <a:pt x="32529" y="43669"/>
                    <a:pt x="61622" y="20721"/>
                    <a:pt x="85708" y="20721"/>
                  </a:cubicBezTo>
                  <a:cubicBezTo>
                    <a:pt x="93095" y="20721"/>
                    <a:pt x="100011" y="22880"/>
                    <a:pt x="106039" y="27437"/>
                  </a:cubicBezTo>
                  <a:cubicBezTo>
                    <a:pt x="106696" y="27933"/>
                    <a:pt x="107445" y="28169"/>
                    <a:pt x="108246" y="28169"/>
                  </a:cubicBezTo>
                  <a:cubicBezTo>
                    <a:pt x="109146" y="28169"/>
                    <a:pt x="110111" y="27871"/>
                    <a:pt x="111079" y="27313"/>
                  </a:cubicBezTo>
                  <a:cubicBezTo>
                    <a:pt x="112894" y="26258"/>
                    <a:pt x="114724" y="24289"/>
                    <a:pt x="116120" y="21621"/>
                  </a:cubicBezTo>
                  <a:cubicBezTo>
                    <a:pt x="118896" y="16317"/>
                    <a:pt x="118896" y="10299"/>
                    <a:pt x="116120" y="8190"/>
                  </a:cubicBezTo>
                  <a:cubicBezTo>
                    <a:pt x="108914" y="2752"/>
                    <a:pt x="100578" y="1"/>
                    <a:pt x="913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9" name="Google Shape;529;p32"/>
          <p:cNvGrpSpPr/>
          <p:nvPr/>
        </p:nvGrpSpPr>
        <p:grpSpPr>
          <a:xfrm>
            <a:off x="6137210" y="1652834"/>
            <a:ext cx="385057" cy="423695"/>
            <a:chOff x="1939725" y="950400"/>
            <a:chExt cx="3481525" cy="3830875"/>
          </a:xfrm>
        </p:grpSpPr>
        <p:sp>
          <p:nvSpPr>
            <p:cNvPr id="530" name="Google Shape;530;p32"/>
            <p:cNvSpPr/>
            <p:nvPr/>
          </p:nvSpPr>
          <p:spPr>
            <a:xfrm>
              <a:off x="3361950" y="4408650"/>
              <a:ext cx="636700" cy="372625"/>
            </a:xfrm>
            <a:custGeom>
              <a:rect b="b" l="l" r="r" t="t"/>
              <a:pathLst>
                <a:path extrusionOk="0" h="14905" w="25468">
                  <a:moveTo>
                    <a:pt x="1" y="0"/>
                  </a:moveTo>
                  <a:lnTo>
                    <a:pt x="1" y="2171"/>
                  </a:lnTo>
                  <a:cubicBezTo>
                    <a:pt x="1" y="9197"/>
                    <a:pt x="5708" y="14905"/>
                    <a:pt x="12734" y="14905"/>
                  </a:cubicBezTo>
                  <a:cubicBezTo>
                    <a:pt x="19775" y="14905"/>
                    <a:pt x="25467" y="9197"/>
                    <a:pt x="25467" y="2171"/>
                  </a:cubicBezTo>
                  <a:lnTo>
                    <a:pt x="25467" y="0"/>
                  </a:lnTo>
                  <a:close/>
                </a:path>
              </a:pathLst>
            </a:custGeom>
            <a:solidFill>
              <a:srgbClr val="3B75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3074650" y="3652550"/>
              <a:ext cx="1211700" cy="942625"/>
            </a:xfrm>
            <a:custGeom>
              <a:rect b="b" l="l" r="r" t="t"/>
              <a:pathLst>
                <a:path extrusionOk="0" h="37705" w="48468">
                  <a:moveTo>
                    <a:pt x="0" y="0"/>
                  </a:moveTo>
                  <a:lnTo>
                    <a:pt x="0" y="23373"/>
                  </a:lnTo>
                  <a:cubicBezTo>
                    <a:pt x="0" y="31283"/>
                    <a:pt x="10857" y="37704"/>
                    <a:pt x="24226" y="37704"/>
                  </a:cubicBezTo>
                  <a:cubicBezTo>
                    <a:pt x="37611" y="37704"/>
                    <a:pt x="48467" y="31283"/>
                    <a:pt x="48467" y="23373"/>
                  </a:cubicBezTo>
                  <a:lnTo>
                    <a:pt x="48467" y="0"/>
                  </a:lnTo>
                  <a:close/>
                </a:path>
              </a:pathLst>
            </a:custGeom>
            <a:solidFill>
              <a:srgbClr val="9BB9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3074650" y="4041850"/>
              <a:ext cx="1211700" cy="553325"/>
            </a:xfrm>
            <a:custGeom>
              <a:rect b="b" l="l" r="r" t="t"/>
              <a:pathLst>
                <a:path extrusionOk="0" h="22133" w="48468">
                  <a:moveTo>
                    <a:pt x="0" y="0"/>
                  </a:moveTo>
                  <a:lnTo>
                    <a:pt x="0" y="7801"/>
                  </a:lnTo>
                  <a:cubicBezTo>
                    <a:pt x="0" y="15711"/>
                    <a:pt x="10857" y="22132"/>
                    <a:pt x="24226" y="22132"/>
                  </a:cubicBezTo>
                  <a:cubicBezTo>
                    <a:pt x="37611" y="22132"/>
                    <a:pt x="48467" y="15711"/>
                    <a:pt x="48467" y="7801"/>
                  </a:cubicBezTo>
                  <a:lnTo>
                    <a:pt x="48467" y="0"/>
                  </a:lnTo>
                  <a:cubicBezTo>
                    <a:pt x="48467" y="7910"/>
                    <a:pt x="37611" y="14331"/>
                    <a:pt x="24226" y="14331"/>
                  </a:cubicBezTo>
                  <a:cubicBezTo>
                    <a:pt x="10841" y="14331"/>
                    <a:pt x="0" y="7910"/>
                    <a:pt x="0" y="0"/>
                  </a:cubicBezTo>
                  <a:close/>
                </a:path>
              </a:pathLst>
            </a:custGeom>
            <a:solidFill>
              <a:srgbClr val="D2DF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3074650" y="3652550"/>
              <a:ext cx="1211700" cy="552950"/>
            </a:xfrm>
            <a:custGeom>
              <a:rect b="b" l="l" r="r" t="t"/>
              <a:pathLst>
                <a:path extrusionOk="0" h="22118" w="48468">
                  <a:moveTo>
                    <a:pt x="0" y="0"/>
                  </a:moveTo>
                  <a:lnTo>
                    <a:pt x="0" y="7802"/>
                  </a:lnTo>
                  <a:cubicBezTo>
                    <a:pt x="0" y="15712"/>
                    <a:pt x="10857" y="22117"/>
                    <a:pt x="24226" y="22117"/>
                  </a:cubicBezTo>
                  <a:cubicBezTo>
                    <a:pt x="37611" y="22117"/>
                    <a:pt x="48467" y="15712"/>
                    <a:pt x="48467" y="7802"/>
                  </a:cubicBezTo>
                  <a:lnTo>
                    <a:pt x="48467" y="0"/>
                  </a:lnTo>
                  <a:cubicBezTo>
                    <a:pt x="48467" y="7926"/>
                    <a:pt x="37611" y="14331"/>
                    <a:pt x="24226" y="14331"/>
                  </a:cubicBezTo>
                  <a:cubicBezTo>
                    <a:pt x="10841" y="14331"/>
                    <a:pt x="0" y="7926"/>
                    <a:pt x="0" y="0"/>
                  </a:cubicBezTo>
                  <a:close/>
                </a:path>
              </a:pathLst>
            </a:custGeom>
            <a:solidFill>
              <a:srgbClr val="D2DF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2606250" y="1615375"/>
              <a:ext cx="2148475" cy="2395475"/>
            </a:xfrm>
            <a:custGeom>
              <a:rect b="b" l="l" r="r" t="t"/>
              <a:pathLst>
                <a:path extrusionOk="0" h="95819" w="85939">
                  <a:moveTo>
                    <a:pt x="42962" y="0"/>
                  </a:moveTo>
                  <a:cubicBezTo>
                    <a:pt x="19232" y="0"/>
                    <a:pt x="1" y="19232"/>
                    <a:pt x="1" y="42962"/>
                  </a:cubicBezTo>
                  <a:cubicBezTo>
                    <a:pt x="1" y="57153"/>
                    <a:pt x="7011" y="70429"/>
                    <a:pt x="18736" y="78432"/>
                  </a:cubicBezTo>
                  <a:lnTo>
                    <a:pt x="18736" y="81487"/>
                  </a:lnTo>
                  <a:cubicBezTo>
                    <a:pt x="18736" y="89413"/>
                    <a:pt x="29593" y="95818"/>
                    <a:pt x="42962" y="95818"/>
                  </a:cubicBezTo>
                  <a:cubicBezTo>
                    <a:pt x="56347" y="95818"/>
                    <a:pt x="67203" y="89413"/>
                    <a:pt x="67203" y="81487"/>
                  </a:cubicBezTo>
                  <a:lnTo>
                    <a:pt x="67203" y="78432"/>
                  </a:lnTo>
                  <a:cubicBezTo>
                    <a:pt x="78929" y="70445"/>
                    <a:pt x="85939" y="57153"/>
                    <a:pt x="85923" y="42962"/>
                  </a:cubicBezTo>
                  <a:cubicBezTo>
                    <a:pt x="85923" y="19232"/>
                    <a:pt x="66692" y="0"/>
                    <a:pt x="42962" y="0"/>
                  </a:cubicBezTo>
                  <a:close/>
                </a:path>
              </a:pathLst>
            </a:custGeom>
            <a:solidFill>
              <a:srgbClr val="BAD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3074650" y="3294275"/>
              <a:ext cx="1211700" cy="716575"/>
            </a:xfrm>
            <a:custGeom>
              <a:rect b="b" l="l" r="r" t="t"/>
              <a:pathLst>
                <a:path extrusionOk="0" h="28663" w="48468">
                  <a:moveTo>
                    <a:pt x="24226" y="1"/>
                  </a:moveTo>
                  <a:cubicBezTo>
                    <a:pt x="10857" y="1"/>
                    <a:pt x="0" y="6422"/>
                    <a:pt x="0" y="14331"/>
                  </a:cubicBezTo>
                  <a:cubicBezTo>
                    <a:pt x="0" y="22257"/>
                    <a:pt x="10857" y="28662"/>
                    <a:pt x="24226" y="28662"/>
                  </a:cubicBezTo>
                  <a:cubicBezTo>
                    <a:pt x="37611" y="28662"/>
                    <a:pt x="48467" y="22257"/>
                    <a:pt x="48467" y="14331"/>
                  </a:cubicBezTo>
                  <a:cubicBezTo>
                    <a:pt x="48467" y="6422"/>
                    <a:pt x="37611" y="1"/>
                    <a:pt x="24226" y="1"/>
                  </a:cubicBezTo>
                  <a:close/>
                </a:path>
              </a:pathLst>
            </a:custGeom>
            <a:solidFill>
              <a:srgbClr val="D6E5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3232450" y="2028600"/>
              <a:ext cx="895325" cy="1674775"/>
            </a:xfrm>
            <a:custGeom>
              <a:rect b="b" l="l" r="r" t="t"/>
              <a:pathLst>
                <a:path extrusionOk="0" h="66991" w="35813">
                  <a:moveTo>
                    <a:pt x="15827" y="0"/>
                  </a:moveTo>
                  <a:cubicBezTo>
                    <a:pt x="15545" y="0"/>
                    <a:pt x="15232" y="89"/>
                    <a:pt x="14905" y="283"/>
                  </a:cubicBezTo>
                  <a:cubicBezTo>
                    <a:pt x="13618" y="1028"/>
                    <a:pt x="12532" y="3029"/>
                    <a:pt x="12532" y="4750"/>
                  </a:cubicBezTo>
                  <a:lnTo>
                    <a:pt x="12532" y="6255"/>
                  </a:lnTo>
                  <a:cubicBezTo>
                    <a:pt x="5786" y="10876"/>
                    <a:pt x="1195" y="18864"/>
                    <a:pt x="1195" y="26557"/>
                  </a:cubicBezTo>
                  <a:cubicBezTo>
                    <a:pt x="1195" y="30713"/>
                    <a:pt x="2172" y="33226"/>
                    <a:pt x="4142" y="34436"/>
                  </a:cubicBezTo>
                  <a:cubicBezTo>
                    <a:pt x="4142" y="34436"/>
                    <a:pt x="11198" y="38902"/>
                    <a:pt x="12749" y="39166"/>
                  </a:cubicBezTo>
                  <a:lnTo>
                    <a:pt x="12749" y="48890"/>
                  </a:lnTo>
                  <a:cubicBezTo>
                    <a:pt x="11428" y="49333"/>
                    <a:pt x="10200" y="49535"/>
                    <a:pt x="9020" y="49535"/>
                  </a:cubicBezTo>
                  <a:cubicBezTo>
                    <a:pt x="7554" y="49535"/>
                    <a:pt x="6163" y="49223"/>
                    <a:pt x="4762" y="48673"/>
                  </a:cubicBezTo>
                  <a:cubicBezTo>
                    <a:pt x="4581" y="48594"/>
                    <a:pt x="4381" y="48554"/>
                    <a:pt x="4169" y="48554"/>
                  </a:cubicBezTo>
                  <a:cubicBezTo>
                    <a:pt x="3800" y="48554"/>
                    <a:pt x="3392" y="48675"/>
                    <a:pt x="2978" y="48921"/>
                  </a:cubicBezTo>
                  <a:cubicBezTo>
                    <a:pt x="1303" y="49883"/>
                    <a:pt x="1" y="52365"/>
                    <a:pt x="1" y="54598"/>
                  </a:cubicBezTo>
                  <a:cubicBezTo>
                    <a:pt x="1" y="55653"/>
                    <a:pt x="280" y="56382"/>
                    <a:pt x="761" y="56816"/>
                  </a:cubicBezTo>
                  <a:cubicBezTo>
                    <a:pt x="761" y="56816"/>
                    <a:pt x="7786" y="61128"/>
                    <a:pt x="8515" y="61298"/>
                  </a:cubicBezTo>
                  <a:cubicBezTo>
                    <a:pt x="9880" y="61779"/>
                    <a:pt x="11307" y="62027"/>
                    <a:pt x="12749" y="62043"/>
                  </a:cubicBezTo>
                  <a:cubicBezTo>
                    <a:pt x="12873" y="62384"/>
                    <a:pt x="13137" y="62663"/>
                    <a:pt x="13463" y="62818"/>
                  </a:cubicBezTo>
                  <a:cubicBezTo>
                    <a:pt x="13463" y="62818"/>
                    <a:pt x="20411" y="66851"/>
                    <a:pt x="20489" y="66882"/>
                  </a:cubicBezTo>
                  <a:cubicBezTo>
                    <a:pt x="20644" y="66953"/>
                    <a:pt x="20815" y="66990"/>
                    <a:pt x="20998" y="66990"/>
                  </a:cubicBezTo>
                  <a:cubicBezTo>
                    <a:pt x="21291" y="66990"/>
                    <a:pt x="21613" y="66896"/>
                    <a:pt x="21947" y="66695"/>
                  </a:cubicBezTo>
                  <a:cubicBezTo>
                    <a:pt x="23249" y="65951"/>
                    <a:pt x="24273" y="63981"/>
                    <a:pt x="24273" y="62260"/>
                  </a:cubicBezTo>
                  <a:lnTo>
                    <a:pt x="24273" y="57964"/>
                  </a:lnTo>
                  <a:cubicBezTo>
                    <a:pt x="31144" y="53140"/>
                    <a:pt x="35781" y="45199"/>
                    <a:pt x="35781" y="37289"/>
                  </a:cubicBezTo>
                  <a:cubicBezTo>
                    <a:pt x="35812" y="33489"/>
                    <a:pt x="34959" y="30992"/>
                    <a:pt x="33098" y="29674"/>
                  </a:cubicBezTo>
                  <a:lnTo>
                    <a:pt x="33082" y="29674"/>
                  </a:lnTo>
                  <a:cubicBezTo>
                    <a:pt x="32819" y="29472"/>
                    <a:pt x="26103" y="25642"/>
                    <a:pt x="26103" y="25642"/>
                  </a:cubicBezTo>
                  <a:cubicBezTo>
                    <a:pt x="25498" y="25207"/>
                    <a:pt x="24816" y="24897"/>
                    <a:pt x="24087" y="24727"/>
                  </a:cubicBezTo>
                  <a:lnTo>
                    <a:pt x="24087" y="15390"/>
                  </a:lnTo>
                  <a:cubicBezTo>
                    <a:pt x="25025" y="15149"/>
                    <a:pt x="25989" y="15029"/>
                    <a:pt x="26954" y="15029"/>
                  </a:cubicBezTo>
                  <a:cubicBezTo>
                    <a:pt x="27854" y="15029"/>
                    <a:pt x="28756" y="15134"/>
                    <a:pt x="29639" y="15343"/>
                  </a:cubicBezTo>
                  <a:cubicBezTo>
                    <a:pt x="29792" y="15377"/>
                    <a:pt x="29948" y="15394"/>
                    <a:pt x="30103" y="15394"/>
                  </a:cubicBezTo>
                  <a:cubicBezTo>
                    <a:pt x="30513" y="15394"/>
                    <a:pt x="30919" y="15278"/>
                    <a:pt x="31268" y="15064"/>
                  </a:cubicBezTo>
                  <a:cubicBezTo>
                    <a:pt x="32927" y="14087"/>
                    <a:pt x="34292" y="11590"/>
                    <a:pt x="34292" y="9357"/>
                  </a:cubicBezTo>
                  <a:cubicBezTo>
                    <a:pt x="34292" y="8209"/>
                    <a:pt x="33951" y="7542"/>
                    <a:pt x="33486" y="7185"/>
                  </a:cubicBezTo>
                  <a:lnTo>
                    <a:pt x="26305" y="3013"/>
                  </a:lnTo>
                  <a:cubicBezTo>
                    <a:pt x="26088" y="2889"/>
                    <a:pt x="25855" y="2796"/>
                    <a:pt x="25607" y="2749"/>
                  </a:cubicBezTo>
                  <a:cubicBezTo>
                    <a:pt x="24674" y="2510"/>
                    <a:pt x="23716" y="2387"/>
                    <a:pt x="22756" y="2387"/>
                  </a:cubicBezTo>
                  <a:cubicBezTo>
                    <a:pt x="22039" y="2387"/>
                    <a:pt x="21322" y="2455"/>
                    <a:pt x="20613" y="2594"/>
                  </a:cubicBezTo>
                  <a:lnTo>
                    <a:pt x="16410" y="144"/>
                  </a:lnTo>
                  <a:cubicBezTo>
                    <a:pt x="16236" y="51"/>
                    <a:pt x="16040" y="0"/>
                    <a:pt x="15827" y="0"/>
                  </a:cubicBez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3409250" y="2130975"/>
              <a:ext cx="718525" cy="1573000"/>
            </a:xfrm>
            <a:custGeom>
              <a:rect b="b" l="l" r="r" t="t"/>
              <a:pathLst>
                <a:path extrusionOk="0" h="62920" w="28741">
                  <a:moveTo>
                    <a:pt x="12750" y="13327"/>
                  </a:moveTo>
                  <a:lnTo>
                    <a:pt x="12750" y="26075"/>
                  </a:lnTo>
                  <a:cubicBezTo>
                    <a:pt x="12089" y="26169"/>
                    <a:pt x="11507" y="26216"/>
                    <a:pt x="10996" y="26216"/>
                  </a:cubicBezTo>
                  <a:cubicBezTo>
                    <a:pt x="8293" y="26216"/>
                    <a:pt x="7570" y="24912"/>
                    <a:pt x="7570" y="22369"/>
                  </a:cubicBezTo>
                  <a:cubicBezTo>
                    <a:pt x="7570" y="19205"/>
                    <a:pt x="9307" y="15762"/>
                    <a:pt x="12750" y="13327"/>
                  </a:cubicBezTo>
                  <a:close/>
                  <a:moveTo>
                    <a:pt x="18910" y="33441"/>
                  </a:moveTo>
                  <a:cubicBezTo>
                    <a:pt x="21548" y="33441"/>
                    <a:pt x="22366" y="34761"/>
                    <a:pt x="22366" y="37366"/>
                  </a:cubicBezTo>
                  <a:cubicBezTo>
                    <a:pt x="22366" y="40825"/>
                    <a:pt x="20473" y="44222"/>
                    <a:pt x="17015" y="46719"/>
                  </a:cubicBezTo>
                  <a:lnTo>
                    <a:pt x="17015" y="33613"/>
                  </a:lnTo>
                  <a:cubicBezTo>
                    <a:pt x="17732" y="33498"/>
                    <a:pt x="18361" y="33441"/>
                    <a:pt x="18910" y="33441"/>
                  </a:cubicBezTo>
                  <a:close/>
                  <a:moveTo>
                    <a:pt x="15843" y="0"/>
                  </a:moveTo>
                  <a:cubicBezTo>
                    <a:pt x="15558" y="0"/>
                    <a:pt x="15241" y="91"/>
                    <a:pt x="14906" y="283"/>
                  </a:cubicBezTo>
                  <a:cubicBezTo>
                    <a:pt x="13618" y="1027"/>
                    <a:pt x="12533" y="3013"/>
                    <a:pt x="12533" y="4750"/>
                  </a:cubicBezTo>
                  <a:lnTo>
                    <a:pt x="12533" y="6254"/>
                  </a:lnTo>
                  <a:cubicBezTo>
                    <a:pt x="5786" y="10876"/>
                    <a:pt x="1195" y="18848"/>
                    <a:pt x="1195" y="26556"/>
                  </a:cubicBezTo>
                  <a:cubicBezTo>
                    <a:pt x="1195" y="32821"/>
                    <a:pt x="3380" y="35354"/>
                    <a:pt x="7990" y="35354"/>
                  </a:cubicBezTo>
                  <a:cubicBezTo>
                    <a:pt x="9360" y="35354"/>
                    <a:pt x="10945" y="35130"/>
                    <a:pt x="12750" y="34714"/>
                  </a:cubicBezTo>
                  <a:lnTo>
                    <a:pt x="12750" y="48906"/>
                  </a:lnTo>
                  <a:cubicBezTo>
                    <a:pt x="11424" y="49350"/>
                    <a:pt x="10192" y="49552"/>
                    <a:pt x="9008" y="49552"/>
                  </a:cubicBezTo>
                  <a:cubicBezTo>
                    <a:pt x="7546" y="49552"/>
                    <a:pt x="6159" y="49244"/>
                    <a:pt x="4762" y="48704"/>
                  </a:cubicBezTo>
                  <a:cubicBezTo>
                    <a:pt x="4580" y="48619"/>
                    <a:pt x="4380" y="48577"/>
                    <a:pt x="4166" y="48577"/>
                  </a:cubicBezTo>
                  <a:cubicBezTo>
                    <a:pt x="3798" y="48577"/>
                    <a:pt x="3391" y="48701"/>
                    <a:pt x="2979" y="48937"/>
                  </a:cubicBezTo>
                  <a:cubicBezTo>
                    <a:pt x="1304" y="49898"/>
                    <a:pt x="1" y="52380"/>
                    <a:pt x="1" y="54613"/>
                  </a:cubicBezTo>
                  <a:cubicBezTo>
                    <a:pt x="1" y="56117"/>
                    <a:pt x="544" y="56955"/>
                    <a:pt x="1474" y="57219"/>
                  </a:cubicBezTo>
                  <a:cubicBezTo>
                    <a:pt x="2846" y="57717"/>
                    <a:pt x="4293" y="57972"/>
                    <a:pt x="5808" y="57972"/>
                  </a:cubicBezTo>
                  <a:cubicBezTo>
                    <a:pt x="7924" y="57972"/>
                    <a:pt x="10173" y="57474"/>
                    <a:pt x="12533" y="56443"/>
                  </a:cubicBezTo>
                  <a:lnTo>
                    <a:pt x="12533" y="60910"/>
                  </a:lnTo>
                  <a:cubicBezTo>
                    <a:pt x="12533" y="62181"/>
                    <a:pt x="13124" y="62919"/>
                    <a:pt x="13952" y="62919"/>
                  </a:cubicBezTo>
                  <a:cubicBezTo>
                    <a:pt x="14245" y="62919"/>
                    <a:pt x="14569" y="62826"/>
                    <a:pt x="14906" y="62632"/>
                  </a:cubicBezTo>
                  <a:cubicBezTo>
                    <a:pt x="16208" y="61872"/>
                    <a:pt x="17232" y="59917"/>
                    <a:pt x="17232" y="58196"/>
                  </a:cubicBezTo>
                  <a:lnTo>
                    <a:pt x="17232" y="53869"/>
                  </a:lnTo>
                  <a:cubicBezTo>
                    <a:pt x="24103" y="49045"/>
                    <a:pt x="28740" y="41120"/>
                    <a:pt x="28740" y="33194"/>
                  </a:cubicBezTo>
                  <a:cubicBezTo>
                    <a:pt x="28740" y="27220"/>
                    <a:pt x="26626" y="24454"/>
                    <a:pt x="21837" y="24454"/>
                  </a:cubicBezTo>
                  <a:cubicBezTo>
                    <a:pt x="20461" y="24454"/>
                    <a:pt x="18863" y="24683"/>
                    <a:pt x="17030" y="25129"/>
                  </a:cubicBezTo>
                  <a:lnTo>
                    <a:pt x="17030" y="11310"/>
                  </a:lnTo>
                  <a:cubicBezTo>
                    <a:pt x="17969" y="11070"/>
                    <a:pt x="18932" y="10949"/>
                    <a:pt x="19897" y="10949"/>
                  </a:cubicBezTo>
                  <a:cubicBezTo>
                    <a:pt x="20798" y="10949"/>
                    <a:pt x="21699" y="11054"/>
                    <a:pt x="22583" y="11264"/>
                  </a:cubicBezTo>
                  <a:cubicBezTo>
                    <a:pt x="22732" y="11293"/>
                    <a:pt x="22881" y="11307"/>
                    <a:pt x="23031" y="11307"/>
                  </a:cubicBezTo>
                  <a:cubicBezTo>
                    <a:pt x="23441" y="11307"/>
                    <a:pt x="23847" y="11197"/>
                    <a:pt x="24211" y="10969"/>
                  </a:cubicBezTo>
                  <a:cubicBezTo>
                    <a:pt x="25871" y="10007"/>
                    <a:pt x="27236" y="7510"/>
                    <a:pt x="27236" y="5277"/>
                  </a:cubicBezTo>
                  <a:cubicBezTo>
                    <a:pt x="27236" y="3540"/>
                    <a:pt x="26476" y="2904"/>
                    <a:pt x="25607" y="2749"/>
                  </a:cubicBezTo>
                  <a:cubicBezTo>
                    <a:pt x="24703" y="2512"/>
                    <a:pt x="23770" y="2386"/>
                    <a:pt x="22795" y="2386"/>
                  </a:cubicBezTo>
                  <a:cubicBezTo>
                    <a:pt x="21093" y="2386"/>
                    <a:pt x="19263" y="2770"/>
                    <a:pt x="17232" y="3618"/>
                  </a:cubicBezTo>
                  <a:lnTo>
                    <a:pt x="17232" y="2036"/>
                  </a:lnTo>
                  <a:cubicBezTo>
                    <a:pt x="17232" y="757"/>
                    <a:pt x="16668" y="0"/>
                    <a:pt x="15843" y="0"/>
                  </a:cubicBezTo>
                  <a:close/>
                </a:path>
              </a:pathLst>
            </a:custGeom>
            <a:solidFill>
              <a:srgbClr val="81AF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3580250" y="950400"/>
              <a:ext cx="200100" cy="483525"/>
            </a:xfrm>
            <a:custGeom>
              <a:rect b="b" l="l" r="r" t="t"/>
              <a:pathLst>
                <a:path extrusionOk="0" h="19341" w="8004">
                  <a:moveTo>
                    <a:pt x="4002" y="0"/>
                  </a:moveTo>
                  <a:cubicBezTo>
                    <a:pt x="1800" y="0"/>
                    <a:pt x="1" y="1799"/>
                    <a:pt x="1" y="4017"/>
                  </a:cubicBezTo>
                  <a:lnTo>
                    <a:pt x="1" y="15339"/>
                  </a:lnTo>
                  <a:cubicBezTo>
                    <a:pt x="1" y="17557"/>
                    <a:pt x="1800" y="19341"/>
                    <a:pt x="4002" y="19341"/>
                  </a:cubicBezTo>
                  <a:cubicBezTo>
                    <a:pt x="6220" y="19341"/>
                    <a:pt x="8004" y="17557"/>
                    <a:pt x="8004" y="15339"/>
                  </a:cubicBezTo>
                  <a:lnTo>
                    <a:pt x="8004" y="4017"/>
                  </a:lnTo>
                  <a:cubicBezTo>
                    <a:pt x="8004" y="1799"/>
                    <a:pt x="6220" y="0"/>
                    <a:pt x="40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2410450" y="1431275"/>
              <a:ext cx="419950" cy="400375"/>
            </a:xfrm>
            <a:custGeom>
              <a:rect b="b" l="l" r="r" t="t"/>
              <a:pathLst>
                <a:path extrusionOk="0" h="16015" w="16798">
                  <a:moveTo>
                    <a:pt x="4390" y="1"/>
                  </a:moveTo>
                  <a:cubicBezTo>
                    <a:pt x="3362" y="1"/>
                    <a:pt x="2335" y="392"/>
                    <a:pt x="1551" y="1176"/>
                  </a:cubicBezTo>
                  <a:cubicBezTo>
                    <a:pt x="0" y="2742"/>
                    <a:pt x="0" y="5270"/>
                    <a:pt x="1567" y="6837"/>
                  </a:cubicBezTo>
                  <a:lnTo>
                    <a:pt x="9570" y="14840"/>
                  </a:lnTo>
                  <a:cubicBezTo>
                    <a:pt x="10353" y="15623"/>
                    <a:pt x="11377" y="16015"/>
                    <a:pt x="12400" y="16015"/>
                  </a:cubicBezTo>
                  <a:cubicBezTo>
                    <a:pt x="13424" y="16015"/>
                    <a:pt x="14447" y="15623"/>
                    <a:pt x="15231" y="14840"/>
                  </a:cubicBezTo>
                  <a:cubicBezTo>
                    <a:pt x="16797" y="13273"/>
                    <a:pt x="16797" y="10745"/>
                    <a:pt x="15231" y="9179"/>
                  </a:cubicBezTo>
                  <a:lnTo>
                    <a:pt x="7228" y="1176"/>
                  </a:lnTo>
                  <a:cubicBezTo>
                    <a:pt x="6445" y="392"/>
                    <a:pt x="5417" y="1"/>
                    <a:pt x="43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1939725" y="2591300"/>
              <a:ext cx="483550" cy="200100"/>
            </a:xfrm>
            <a:custGeom>
              <a:rect b="b" l="l" r="r" t="t"/>
              <a:pathLst>
                <a:path extrusionOk="0" h="8004" w="19342">
                  <a:moveTo>
                    <a:pt x="4018" y="1"/>
                  </a:moveTo>
                  <a:cubicBezTo>
                    <a:pt x="1800" y="1"/>
                    <a:pt x="1" y="1784"/>
                    <a:pt x="1" y="4002"/>
                  </a:cubicBezTo>
                  <a:cubicBezTo>
                    <a:pt x="1" y="6220"/>
                    <a:pt x="1800" y="8004"/>
                    <a:pt x="4018" y="8004"/>
                  </a:cubicBezTo>
                  <a:lnTo>
                    <a:pt x="15340" y="8004"/>
                  </a:lnTo>
                  <a:cubicBezTo>
                    <a:pt x="17542" y="8004"/>
                    <a:pt x="19341" y="6220"/>
                    <a:pt x="19341" y="4002"/>
                  </a:cubicBezTo>
                  <a:cubicBezTo>
                    <a:pt x="19341" y="1784"/>
                    <a:pt x="17542" y="1"/>
                    <a:pt x="153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2410825" y="3551050"/>
              <a:ext cx="419950" cy="400375"/>
            </a:xfrm>
            <a:custGeom>
              <a:rect b="b" l="l" r="r" t="t"/>
              <a:pathLst>
                <a:path extrusionOk="0" h="16015" w="16798">
                  <a:moveTo>
                    <a:pt x="12401" y="1"/>
                  </a:moveTo>
                  <a:cubicBezTo>
                    <a:pt x="11377" y="1"/>
                    <a:pt x="10353" y="392"/>
                    <a:pt x="9570" y="1176"/>
                  </a:cubicBezTo>
                  <a:lnTo>
                    <a:pt x="1552" y="9179"/>
                  </a:lnTo>
                  <a:cubicBezTo>
                    <a:pt x="1" y="10745"/>
                    <a:pt x="1" y="13289"/>
                    <a:pt x="1552" y="14840"/>
                  </a:cubicBezTo>
                  <a:cubicBezTo>
                    <a:pt x="2335" y="15623"/>
                    <a:pt x="3363" y="16014"/>
                    <a:pt x="4390" y="16014"/>
                  </a:cubicBezTo>
                  <a:cubicBezTo>
                    <a:pt x="5418" y="16014"/>
                    <a:pt x="6445" y="15623"/>
                    <a:pt x="7228" y="14840"/>
                  </a:cubicBezTo>
                  <a:lnTo>
                    <a:pt x="15231" y="6837"/>
                  </a:lnTo>
                  <a:cubicBezTo>
                    <a:pt x="16798" y="5270"/>
                    <a:pt x="16798" y="2742"/>
                    <a:pt x="15231" y="1176"/>
                  </a:cubicBezTo>
                  <a:cubicBezTo>
                    <a:pt x="14448" y="392"/>
                    <a:pt x="13424" y="1"/>
                    <a:pt x="124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4530600" y="3550675"/>
              <a:ext cx="419950" cy="400750"/>
            </a:xfrm>
            <a:custGeom>
              <a:rect b="b" l="l" r="r" t="t"/>
              <a:pathLst>
                <a:path extrusionOk="0" h="16030" w="16798">
                  <a:moveTo>
                    <a:pt x="4397" y="0"/>
                  </a:moveTo>
                  <a:cubicBezTo>
                    <a:pt x="3374" y="0"/>
                    <a:pt x="2350" y="392"/>
                    <a:pt x="1567" y="1175"/>
                  </a:cubicBezTo>
                  <a:cubicBezTo>
                    <a:pt x="0" y="2742"/>
                    <a:pt x="0" y="5270"/>
                    <a:pt x="1567" y="6836"/>
                  </a:cubicBezTo>
                  <a:lnTo>
                    <a:pt x="9570" y="14855"/>
                  </a:lnTo>
                  <a:cubicBezTo>
                    <a:pt x="10353" y="15638"/>
                    <a:pt x="11377" y="16029"/>
                    <a:pt x="12400" y="16029"/>
                  </a:cubicBezTo>
                  <a:cubicBezTo>
                    <a:pt x="13424" y="16029"/>
                    <a:pt x="14448" y="15638"/>
                    <a:pt x="15231" y="14855"/>
                  </a:cubicBezTo>
                  <a:cubicBezTo>
                    <a:pt x="16797" y="13288"/>
                    <a:pt x="16797" y="10745"/>
                    <a:pt x="15231" y="9194"/>
                  </a:cubicBezTo>
                  <a:lnTo>
                    <a:pt x="7228" y="1175"/>
                  </a:lnTo>
                  <a:cubicBezTo>
                    <a:pt x="6445" y="392"/>
                    <a:pt x="5421" y="0"/>
                    <a:pt x="43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4937725" y="2590925"/>
              <a:ext cx="483525" cy="200475"/>
            </a:xfrm>
            <a:custGeom>
              <a:rect b="b" l="l" r="r" t="t"/>
              <a:pathLst>
                <a:path extrusionOk="0" h="8019" w="19341">
                  <a:moveTo>
                    <a:pt x="4002" y="0"/>
                  </a:moveTo>
                  <a:cubicBezTo>
                    <a:pt x="1800" y="0"/>
                    <a:pt x="0" y="1799"/>
                    <a:pt x="0" y="4002"/>
                  </a:cubicBezTo>
                  <a:cubicBezTo>
                    <a:pt x="0" y="6220"/>
                    <a:pt x="1800" y="8019"/>
                    <a:pt x="4002" y="8019"/>
                  </a:cubicBezTo>
                  <a:lnTo>
                    <a:pt x="15339" y="8019"/>
                  </a:lnTo>
                  <a:cubicBezTo>
                    <a:pt x="17557" y="8019"/>
                    <a:pt x="19341" y="6220"/>
                    <a:pt x="19341" y="4002"/>
                  </a:cubicBezTo>
                  <a:cubicBezTo>
                    <a:pt x="19341" y="1799"/>
                    <a:pt x="17557" y="0"/>
                    <a:pt x="153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4530200" y="1430900"/>
              <a:ext cx="419950" cy="400450"/>
            </a:xfrm>
            <a:custGeom>
              <a:rect b="b" l="l" r="r" t="t"/>
              <a:pathLst>
                <a:path extrusionOk="0" h="16018" w="16798">
                  <a:moveTo>
                    <a:pt x="12411" y="0"/>
                  </a:moveTo>
                  <a:cubicBezTo>
                    <a:pt x="11385" y="0"/>
                    <a:pt x="10361" y="392"/>
                    <a:pt x="9586" y="1175"/>
                  </a:cubicBezTo>
                  <a:lnTo>
                    <a:pt x="1567" y="9194"/>
                  </a:lnTo>
                  <a:cubicBezTo>
                    <a:pt x="1" y="10745"/>
                    <a:pt x="1" y="13288"/>
                    <a:pt x="1567" y="14855"/>
                  </a:cubicBezTo>
                  <a:cubicBezTo>
                    <a:pt x="2351" y="15630"/>
                    <a:pt x="3374" y="16018"/>
                    <a:pt x="4398" y="16018"/>
                  </a:cubicBezTo>
                  <a:cubicBezTo>
                    <a:pt x="5422" y="16018"/>
                    <a:pt x="6445" y="15630"/>
                    <a:pt x="7228" y="14855"/>
                  </a:cubicBezTo>
                  <a:lnTo>
                    <a:pt x="15247" y="6836"/>
                  </a:lnTo>
                  <a:cubicBezTo>
                    <a:pt x="16798" y="5270"/>
                    <a:pt x="16798" y="2742"/>
                    <a:pt x="15247" y="1175"/>
                  </a:cubicBezTo>
                  <a:cubicBezTo>
                    <a:pt x="14464" y="392"/>
                    <a:pt x="13436" y="0"/>
                    <a:pt x="124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5" name="Google Shape;545;p32"/>
          <p:cNvGrpSpPr/>
          <p:nvPr/>
        </p:nvGrpSpPr>
        <p:grpSpPr>
          <a:xfrm>
            <a:off x="4463168" y="632509"/>
            <a:ext cx="296051" cy="527032"/>
            <a:chOff x="2390675" y="509525"/>
            <a:chExt cx="2636250" cy="4693075"/>
          </a:xfrm>
        </p:grpSpPr>
        <p:sp>
          <p:nvSpPr>
            <p:cNvPr id="546" name="Google Shape;546;p32"/>
            <p:cNvSpPr/>
            <p:nvPr/>
          </p:nvSpPr>
          <p:spPr>
            <a:xfrm>
              <a:off x="2390675" y="1802775"/>
              <a:ext cx="2542025" cy="3399575"/>
            </a:xfrm>
            <a:custGeom>
              <a:rect b="b" l="l" r="r" t="t"/>
              <a:pathLst>
                <a:path extrusionOk="0" h="135983" w="101681">
                  <a:moveTo>
                    <a:pt x="67216" y="1"/>
                  </a:moveTo>
                  <a:cubicBezTo>
                    <a:pt x="66862" y="1"/>
                    <a:pt x="66490" y="103"/>
                    <a:pt x="66055" y="352"/>
                  </a:cubicBezTo>
                  <a:lnTo>
                    <a:pt x="44482" y="12915"/>
                  </a:lnTo>
                  <a:cubicBezTo>
                    <a:pt x="42652" y="13969"/>
                    <a:pt x="41178" y="16808"/>
                    <a:pt x="41178" y="19243"/>
                  </a:cubicBezTo>
                  <a:lnTo>
                    <a:pt x="41178" y="42352"/>
                  </a:lnTo>
                  <a:lnTo>
                    <a:pt x="23947" y="52293"/>
                  </a:lnTo>
                  <a:cubicBezTo>
                    <a:pt x="22117" y="53348"/>
                    <a:pt x="20644" y="56186"/>
                    <a:pt x="20644" y="58621"/>
                  </a:cubicBezTo>
                  <a:lnTo>
                    <a:pt x="20644" y="81731"/>
                  </a:lnTo>
                  <a:lnTo>
                    <a:pt x="3304" y="91734"/>
                  </a:lnTo>
                  <a:cubicBezTo>
                    <a:pt x="1474" y="92789"/>
                    <a:pt x="0" y="95627"/>
                    <a:pt x="0" y="98062"/>
                  </a:cubicBezTo>
                  <a:lnTo>
                    <a:pt x="0" y="116751"/>
                  </a:lnTo>
                  <a:cubicBezTo>
                    <a:pt x="0" y="117821"/>
                    <a:pt x="295" y="118628"/>
                    <a:pt x="776" y="119109"/>
                  </a:cubicBezTo>
                  <a:lnTo>
                    <a:pt x="33361" y="135704"/>
                  </a:lnTo>
                  <a:cubicBezTo>
                    <a:pt x="33638" y="135886"/>
                    <a:pt x="33959" y="135983"/>
                    <a:pt x="34311" y="135983"/>
                  </a:cubicBezTo>
                  <a:cubicBezTo>
                    <a:pt x="34710" y="135983"/>
                    <a:pt x="35149" y="135859"/>
                    <a:pt x="35610" y="135595"/>
                  </a:cubicBezTo>
                  <a:lnTo>
                    <a:pt x="96190" y="100497"/>
                  </a:lnTo>
                  <a:cubicBezTo>
                    <a:pt x="99230" y="98760"/>
                    <a:pt x="101681" y="94076"/>
                    <a:pt x="101681" y="90028"/>
                  </a:cubicBezTo>
                  <a:lnTo>
                    <a:pt x="101681" y="19196"/>
                  </a:lnTo>
                  <a:cubicBezTo>
                    <a:pt x="101681" y="17800"/>
                    <a:pt x="101200" y="16854"/>
                    <a:pt x="100440" y="16482"/>
                  </a:cubicBezTo>
                  <a:lnTo>
                    <a:pt x="68459" y="352"/>
                  </a:lnTo>
                  <a:cubicBezTo>
                    <a:pt x="68023" y="142"/>
                    <a:pt x="67632" y="1"/>
                    <a:pt x="672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3198325" y="2210150"/>
              <a:ext cx="1734375" cy="2992450"/>
            </a:xfrm>
            <a:custGeom>
              <a:rect b="b" l="l" r="r" t="t"/>
              <a:pathLst>
                <a:path extrusionOk="0" h="119698" w="69375">
                  <a:moveTo>
                    <a:pt x="67390" y="0"/>
                  </a:moveTo>
                  <a:cubicBezTo>
                    <a:pt x="66986" y="0"/>
                    <a:pt x="66541" y="130"/>
                    <a:pt x="66071" y="404"/>
                  </a:cubicBezTo>
                  <a:lnTo>
                    <a:pt x="44482" y="12967"/>
                  </a:lnTo>
                  <a:cubicBezTo>
                    <a:pt x="42652" y="14021"/>
                    <a:pt x="41163" y="16860"/>
                    <a:pt x="41163" y="19295"/>
                  </a:cubicBezTo>
                  <a:lnTo>
                    <a:pt x="41163" y="42404"/>
                  </a:lnTo>
                  <a:lnTo>
                    <a:pt x="23947" y="52346"/>
                  </a:lnTo>
                  <a:cubicBezTo>
                    <a:pt x="22117" y="53400"/>
                    <a:pt x="20628" y="56239"/>
                    <a:pt x="20628" y="58674"/>
                  </a:cubicBezTo>
                  <a:lnTo>
                    <a:pt x="20628" y="81783"/>
                  </a:lnTo>
                  <a:lnTo>
                    <a:pt x="3304" y="91786"/>
                  </a:lnTo>
                  <a:cubicBezTo>
                    <a:pt x="1474" y="92841"/>
                    <a:pt x="1" y="95664"/>
                    <a:pt x="1" y="98114"/>
                  </a:cubicBezTo>
                  <a:lnTo>
                    <a:pt x="1" y="116803"/>
                  </a:lnTo>
                  <a:cubicBezTo>
                    <a:pt x="1" y="118616"/>
                    <a:pt x="826" y="119698"/>
                    <a:pt x="2002" y="119698"/>
                  </a:cubicBezTo>
                  <a:cubicBezTo>
                    <a:pt x="2406" y="119698"/>
                    <a:pt x="2852" y="119570"/>
                    <a:pt x="3320" y="119300"/>
                  </a:cubicBezTo>
                  <a:lnTo>
                    <a:pt x="63900" y="84202"/>
                  </a:lnTo>
                  <a:cubicBezTo>
                    <a:pt x="66924" y="82465"/>
                    <a:pt x="69375" y="77781"/>
                    <a:pt x="69375" y="73733"/>
                  </a:cubicBezTo>
                  <a:lnTo>
                    <a:pt x="69375" y="2901"/>
                  </a:lnTo>
                  <a:cubicBezTo>
                    <a:pt x="69375" y="1090"/>
                    <a:pt x="68560" y="0"/>
                    <a:pt x="67390" y="0"/>
                  </a:cubicBezTo>
                  <a:close/>
                </a:path>
              </a:pathLst>
            </a:custGeom>
            <a:solidFill>
              <a:srgbClr val="B2D2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2390675" y="3846025"/>
              <a:ext cx="1323375" cy="817000"/>
            </a:xfrm>
            <a:custGeom>
              <a:rect b="b" l="l" r="r" t="t"/>
              <a:pathLst>
                <a:path extrusionOk="0" h="32680" w="52935">
                  <a:moveTo>
                    <a:pt x="20644" y="1"/>
                  </a:moveTo>
                  <a:lnTo>
                    <a:pt x="3304" y="10004"/>
                  </a:lnTo>
                  <a:cubicBezTo>
                    <a:pt x="1474" y="11059"/>
                    <a:pt x="0" y="13897"/>
                    <a:pt x="0" y="16332"/>
                  </a:cubicBezTo>
                  <a:lnTo>
                    <a:pt x="32307" y="32679"/>
                  </a:lnTo>
                  <a:cubicBezTo>
                    <a:pt x="32307" y="30229"/>
                    <a:pt x="33780" y="27406"/>
                    <a:pt x="35610" y="26351"/>
                  </a:cubicBezTo>
                  <a:lnTo>
                    <a:pt x="52934" y="16348"/>
                  </a:lnTo>
                  <a:lnTo>
                    <a:pt x="20644" y="1"/>
                  </a:lnTo>
                  <a:close/>
                </a:path>
              </a:pathLst>
            </a:custGeom>
            <a:solidFill>
              <a:srgbClr val="79B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2906750" y="2861550"/>
              <a:ext cx="1320650" cy="815050"/>
            </a:xfrm>
            <a:custGeom>
              <a:rect b="b" l="l" r="r" t="t"/>
              <a:pathLst>
                <a:path extrusionOk="0" h="32602" w="52826">
                  <a:moveTo>
                    <a:pt x="20535" y="1"/>
                  </a:moveTo>
                  <a:lnTo>
                    <a:pt x="3304" y="9942"/>
                  </a:lnTo>
                  <a:cubicBezTo>
                    <a:pt x="1474" y="10997"/>
                    <a:pt x="1" y="13835"/>
                    <a:pt x="1" y="16270"/>
                  </a:cubicBezTo>
                  <a:lnTo>
                    <a:pt x="32307" y="32602"/>
                  </a:lnTo>
                  <a:cubicBezTo>
                    <a:pt x="32291" y="30167"/>
                    <a:pt x="33780" y="27344"/>
                    <a:pt x="35610" y="26290"/>
                  </a:cubicBezTo>
                  <a:lnTo>
                    <a:pt x="52826" y="16348"/>
                  </a:lnTo>
                  <a:lnTo>
                    <a:pt x="20535" y="1"/>
                  </a:lnTo>
                  <a:close/>
                </a:path>
              </a:pathLst>
            </a:custGeom>
            <a:solidFill>
              <a:srgbClr val="79B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3419725" y="1802400"/>
              <a:ext cx="1481975" cy="889750"/>
            </a:xfrm>
            <a:custGeom>
              <a:rect b="b" l="l" r="r" t="t"/>
              <a:pathLst>
                <a:path extrusionOk="0" h="35590" w="59279">
                  <a:moveTo>
                    <a:pt x="26054" y="0"/>
                  </a:moveTo>
                  <a:cubicBezTo>
                    <a:pt x="25700" y="0"/>
                    <a:pt x="25328" y="102"/>
                    <a:pt x="24893" y="351"/>
                  </a:cubicBezTo>
                  <a:lnTo>
                    <a:pt x="3320" y="12930"/>
                  </a:lnTo>
                  <a:cubicBezTo>
                    <a:pt x="1490" y="13984"/>
                    <a:pt x="1" y="16807"/>
                    <a:pt x="1" y="19258"/>
                  </a:cubicBezTo>
                  <a:lnTo>
                    <a:pt x="32307" y="35589"/>
                  </a:lnTo>
                  <a:cubicBezTo>
                    <a:pt x="32307" y="33154"/>
                    <a:pt x="33796" y="30331"/>
                    <a:pt x="35626" y="29277"/>
                  </a:cubicBezTo>
                  <a:lnTo>
                    <a:pt x="57200" y="16714"/>
                  </a:lnTo>
                  <a:cubicBezTo>
                    <a:pt x="57670" y="16437"/>
                    <a:pt x="58113" y="16309"/>
                    <a:pt x="58516" y="16309"/>
                  </a:cubicBezTo>
                  <a:cubicBezTo>
                    <a:pt x="58790" y="16309"/>
                    <a:pt x="59046" y="16368"/>
                    <a:pt x="59278" y="16481"/>
                  </a:cubicBezTo>
                  <a:lnTo>
                    <a:pt x="27297" y="351"/>
                  </a:lnTo>
                  <a:cubicBezTo>
                    <a:pt x="26861" y="142"/>
                    <a:pt x="26470" y="0"/>
                    <a:pt x="26054" y="0"/>
                  </a:cubicBezTo>
                  <a:close/>
                </a:path>
              </a:pathLst>
            </a:custGeom>
            <a:solidFill>
              <a:srgbClr val="79B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4160700" y="509525"/>
              <a:ext cx="866225" cy="1252050"/>
            </a:xfrm>
            <a:custGeom>
              <a:rect b="b" l="l" r="r" t="t"/>
              <a:pathLst>
                <a:path extrusionOk="0" h="50082" w="34649">
                  <a:moveTo>
                    <a:pt x="34649" y="1"/>
                  </a:moveTo>
                  <a:lnTo>
                    <a:pt x="0" y="20008"/>
                  </a:lnTo>
                  <a:lnTo>
                    <a:pt x="0" y="50081"/>
                  </a:lnTo>
                  <a:lnTo>
                    <a:pt x="34649" y="30089"/>
                  </a:lnTo>
                  <a:lnTo>
                    <a:pt x="27747" y="19031"/>
                  </a:lnTo>
                  <a:lnTo>
                    <a:pt x="34649" y="1"/>
                  </a:ln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4107200" y="951175"/>
              <a:ext cx="107425" cy="1350125"/>
            </a:xfrm>
            <a:custGeom>
              <a:rect b="b" l="l" r="r" t="t"/>
              <a:pathLst>
                <a:path extrusionOk="0" h="54005" w="4297">
                  <a:moveTo>
                    <a:pt x="2140" y="0"/>
                  </a:moveTo>
                  <a:cubicBezTo>
                    <a:pt x="962" y="0"/>
                    <a:pt x="0" y="962"/>
                    <a:pt x="0" y="2140"/>
                  </a:cubicBezTo>
                  <a:lnTo>
                    <a:pt x="0" y="51864"/>
                  </a:lnTo>
                  <a:cubicBezTo>
                    <a:pt x="0" y="53043"/>
                    <a:pt x="962" y="54005"/>
                    <a:pt x="2140" y="54005"/>
                  </a:cubicBezTo>
                  <a:cubicBezTo>
                    <a:pt x="3335" y="54005"/>
                    <a:pt x="4296" y="53043"/>
                    <a:pt x="4296" y="51864"/>
                  </a:cubicBezTo>
                  <a:lnTo>
                    <a:pt x="4296" y="2140"/>
                  </a:lnTo>
                  <a:cubicBezTo>
                    <a:pt x="4296" y="962"/>
                    <a:pt x="3335" y="0"/>
                    <a:pt x="2140" y="0"/>
                  </a:cubicBez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3"/>
          <p:cNvSpPr txBox="1"/>
          <p:nvPr>
            <p:ph idx="1" type="subTitle"/>
          </p:nvPr>
        </p:nvSpPr>
        <p:spPr>
          <a:xfrm>
            <a:off x="2431950" y="1620150"/>
            <a:ext cx="5194500" cy="11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“Urban morphology is the study of the form of human settlements and the process of their formation and transformation.” [4]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4"/>
          <p:cNvSpPr txBox="1"/>
          <p:nvPr>
            <p:ph type="ctrTitle"/>
          </p:nvPr>
        </p:nvSpPr>
        <p:spPr>
          <a:xfrm>
            <a:off x="67925" y="387675"/>
            <a:ext cx="19896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Characteristics of virus propagation models</a:t>
            </a:r>
            <a:endParaRPr/>
          </a:p>
        </p:txBody>
      </p:sp>
      <p:sp>
        <p:nvSpPr>
          <p:cNvPr id="563" name="Google Shape;563;p34"/>
          <p:cNvSpPr txBox="1"/>
          <p:nvPr>
            <p:ph idx="1" type="body"/>
          </p:nvPr>
        </p:nvSpPr>
        <p:spPr>
          <a:xfrm>
            <a:off x="711600" y="1333875"/>
            <a:ext cx="7886700" cy="31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SI model:</a:t>
            </a:r>
            <a:r>
              <a:rPr lang="en" sz="1200"/>
              <a:t> system individuals are divided into two categories, susceptible individual (S) and infectious individual (I)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SIS model:</a:t>
            </a:r>
            <a:r>
              <a:rPr lang="en" sz="1200"/>
              <a:t> based on the above model it creates a new situation that infected individuals recover and return to the susceptible state again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SIR model:</a:t>
            </a:r>
            <a:r>
              <a:rPr lang="en" sz="1200"/>
              <a:t> R is the number of recovered or immunized individuals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SIRS model:</a:t>
            </a:r>
            <a:r>
              <a:rPr lang="en" sz="1200"/>
              <a:t> proposes the situation where the individual R who has gained immunity loses immunity with a probability which is r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200">
                <a:latin typeface="Lato"/>
                <a:ea typeface="Lato"/>
                <a:cs typeface="Lato"/>
                <a:sym typeface="Lato"/>
              </a:rPr>
              <a:t>SEIR model:</a:t>
            </a:r>
            <a:r>
              <a:rPr lang="en" sz="1200"/>
              <a:t> after susceptible individual S is infected susceptible individual S becomes exposed state E with a certain probability α and then becomes infectious state I with a certain probability β</a:t>
            </a:r>
            <a:endParaRPr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5"/>
          <p:cNvSpPr txBox="1"/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M-sEIR model</a:t>
            </a:r>
            <a:endParaRPr/>
          </a:p>
        </p:txBody>
      </p:sp>
      <p:pic>
        <p:nvPicPr>
          <p:cNvPr id="569" name="Google Shape;5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6925" y="152400"/>
            <a:ext cx="3864491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35"/>
          <p:cNvSpPr txBox="1"/>
          <p:nvPr>
            <p:ph idx="1" type="subTitle"/>
          </p:nvPr>
        </p:nvSpPr>
        <p:spPr>
          <a:xfrm>
            <a:off x="339675" y="1892050"/>
            <a:ext cx="3930300" cy="24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200"/>
              <a:t>M-SEIR </a:t>
            </a:r>
            <a:r>
              <a:rPr lang="en" sz="1200"/>
              <a:t>model: the population is mainly divided into susceptible (S), Exposed (E), Infectious (I), Recovered (R), and hospitalized (H) groups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200"/>
              <a:t>f</a:t>
            </a:r>
            <a:r>
              <a:rPr lang="en" sz="1200"/>
              <a:t> is the rate of suspected cases</a:t>
            </a:r>
            <a:endParaRPr sz="1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200"/>
              <a:t>q</a:t>
            </a:r>
            <a:r>
              <a:rPr lang="en" sz="1200"/>
              <a:t> is the quarantine rate of contacts population</a:t>
            </a: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6"/>
          <p:cNvSpPr txBox="1"/>
          <p:nvPr>
            <p:ph type="ctrTitle"/>
          </p:nvPr>
        </p:nvSpPr>
        <p:spPr>
          <a:xfrm>
            <a:off x="0" y="377975"/>
            <a:ext cx="21837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experiment on the transmission of covid-19 in sf</a:t>
            </a:r>
            <a:endParaRPr/>
          </a:p>
        </p:txBody>
      </p:sp>
      <p:pic>
        <p:nvPicPr>
          <p:cNvPr id="576" name="Google Shape;57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600" y="1580125"/>
            <a:ext cx="8448150" cy="32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idx="8"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90" name="Google Shape;90;p19">
            <a:hlinkClick/>
          </p:cNvPr>
          <p:cNvSpPr txBox="1"/>
          <p:nvPr>
            <p:ph idx="2" type="ctrTitle"/>
          </p:nvPr>
        </p:nvSpPr>
        <p:spPr>
          <a:xfrm>
            <a:off x="4173875" y="151818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Movement path tracking technologies</a:t>
            </a:r>
            <a:endParaRPr/>
          </a:p>
        </p:txBody>
      </p:sp>
      <p:sp>
        <p:nvSpPr>
          <p:cNvPr id="91" name="Google Shape;91;p19">
            <a:hlinkClick/>
          </p:cNvPr>
          <p:cNvSpPr txBox="1"/>
          <p:nvPr>
            <p:ph type="ctrTitle"/>
          </p:nvPr>
        </p:nvSpPr>
        <p:spPr>
          <a:xfrm>
            <a:off x="2826146" y="72759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2" name="Google Shape;92;p19"/>
          <p:cNvSpPr txBox="1"/>
          <p:nvPr>
            <p:ph idx="1" type="subTitle"/>
          </p:nvPr>
        </p:nvSpPr>
        <p:spPr>
          <a:xfrm>
            <a:off x="2826146" y="1142641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COVID-19 pandemic background</a:t>
            </a:r>
            <a:endParaRPr/>
          </a:p>
        </p:txBody>
      </p:sp>
      <p:sp>
        <p:nvSpPr>
          <p:cNvPr id="93" name="Google Shape;93;p19"/>
          <p:cNvSpPr txBox="1"/>
          <p:nvPr>
            <p:ph idx="3" type="subTitle"/>
          </p:nvPr>
        </p:nvSpPr>
        <p:spPr>
          <a:xfrm>
            <a:off x="4173875" y="1931338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ICCC system, Health QR code, Sensors</a:t>
            </a:r>
            <a:endParaRPr/>
          </a:p>
        </p:txBody>
      </p:sp>
      <p:sp>
        <p:nvSpPr>
          <p:cNvPr id="94" name="Google Shape;94;p19">
            <a:hlinkClick/>
          </p:cNvPr>
          <p:cNvSpPr txBox="1"/>
          <p:nvPr>
            <p:ph idx="4" type="ctrTitle"/>
          </p:nvPr>
        </p:nvSpPr>
        <p:spPr>
          <a:xfrm>
            <a:off x="5508806" y="2320842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Covid-19 prevention</a:t>
            </a:r>
            <a:endParaRPr/>
          </a:p>
        </p:txBody>
      </p:sp>
      <p:sp>
        <p:nvSpPr>
          <p:cNvPr id="95" name="Google Shape;95;p19"/>
          <p:cNvSpPr txBox="1"/>
          <p:nvPr>
            <p:ph idx="5" type="subTitle"/>
          </p:nvPr>
        </p:nvSpPr>
        <p:spPr>
          <a:xfrm>
            <a:off x="5508806" y="2733991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Sensors and M-SEIR urban morphology model</a:t>
            </a:r>
            <a:endParaRPr/>
          </a:p>
        </p:txBody>
      </p:sp>
      <p:sp>
        <p:nvSpPr>
          <p:cNvPr id="96" name="Google Shape;96;p19">
            <a:hlinkClick/>
          </p:cNvPr>
          <p:cNvSpPr txBox="1"/>
          <p:nvPr>
            <p:ph idx="6" type="ctrTitle"/>
          </p:nvPr>
        </p:nvSpPr>
        <p:spPr>
          <a:xfrm>
            <a:off x="6673478" y="3106782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97" name="Google Shape;97;p19"/>
          <p:cNvSpPr txBox="1"/>
          <p:nvPr>
            <p:ph idx="7" type="subTitle"/>
          </p:nvPr>
        </p:nvSpPr>
        <p:spPr>
          <a:xfrm>
            <a:off x="6673478" y="3521831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Pandemic prevention with technology in  Smart Cities</a:t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 rotWithShape="1">
          <a:blip r:embed="rId3">
            <a:alphaModFix/>
          </a:blip>
          <a:srcRect b="0" l="-5163" r="-5163" t="0"/>
          <a:stretch/>
        </p:blipFill>
        <p:spPr>
          <a:xfrm>
            <a:off x="2087338" y="1074375"/>
            <a:ext cx="627975" cy="119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 rotWithShape="1">
          <a:blip r:embed="rId4">
            <a:alphaModFix/>
          </a:blip>
          <a:srcRect b="0" l="-6985" r="-6974" t="0"/>
          <a:stretch/>
        </p:blipFill>
        <p:spPr>
          <a:xfrm>
            <a:off x="3372219" y="1864888"/>
            <a:ext cx="587575" cy="119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 rotWithShape="1">
          <a:blip r:embed="rId5">
            <a:alphaModFix/>
          </a:blip>
          <a:srcRect b="0" l="-1093" r="-1083" t="0"/>
          <a:stretch/>
        </p:blipFill>
        <p:spPr>
          <a:xfrm>
            <a:off x="5800261" y="3451572"/>
            <a:ext cx="661125" cy="11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 rotWithShape="1">
          <a:blip r:embed="rId6">
            <a:alphaModFix/>
          </a:blip>
          <a:srcRect b="0" l="-17075" r="-17062" t="0"/>
          <a:stretch/>
        </p:blipFill>
        <p:spPr>
          <a:xfrm>
            <a:off x="4540730" y="2662706"/>
            <a:ext cx="759475" cy="120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7"/>
          <p:cNvSpPr txBox="1"/>
          <p:nvPr>
            <p:ph type="ctrTitle"/>
          </p:nvPr>
        </p:nvSpPr>
        <p:spPr>
          <a:xfrm>
            <a:off x="359050" y="377975"/>
            <a:ext cx="16983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. conclusion</a:t>
            </a:r>
            <a:endParaRPr/>
          </a:p>
        </p:txBody>
      </p:sp>
      <p:sp>
        <p:nvSpPr>
          <p:cNvPr id="582" name="Google Shape;582;p37"/>
          <p:cNvSpPr txBox="1"/>
          <p:nvPr>
            <p:ph idx="1" type="subTitle"/>
          </p:nvPr>
        </p:nvSpPr>
        <p:spPr>
          <a:xfrm>
            <a:off x="2836650" y="2317000"/>
            <a:ext cx="4146600" cy="16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In conclusion, with the use of the movement path tracking technologies and the urban morphology model we can prevent the spread of pandemics in smart cities.</a:t>
            </a:r>
            <a:endParaRPr sz="1200"/>
          </a:p>
        </p:txBody>
      </p:sp>
      <p:cxnSp>
        <p:nvCxnSpPr>
          <p:cNvPr id="583" name="Google Shape;583;p37"/>
          <p:cNvCxnSpPr/>
          <p:nvPr/>
        </p:nvCxnSpPr>
        <p:spPr>
          <a:xfrm>
            <a:off x="2955850" y="3515275"/>
            <a:ext cx="4350000" cy="9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84" name="Google Shape;58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2838" y="1857375"/>
            <a:ext cx="3720837" cy="387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8"/>
          <p:cNvSpPr txBox="1"/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590" name="Google Shape;590;p38"/>
          <p:cNvSpPr txBox="1"/>
          <p:nvPr>
            <p:ph idx="1" type="body"/>
          </p:nvPr>
        </p:nvSpPr>
        <p:spPr>
          <a:xfrm>
            <a:off x="954225" y="1257425"/>
            <a:ext cx="7720800" cy="36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[1] Zhang, X., Hou, H., Fu, Q., &amp; Zhang, Y. (2020). Current Problems and Restructuring Suggestions for Smart City Construction: A Case Study on Fight against COVID-19 in Several Chinese Cities. 2020 The 11th International Conference on E-business, Management and Economics, 65-69.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[2] Roy, D., Agarwal, N., Mukherjee, A., Angne, J., Devarajan, R., &amp; Nair, M. V. (2021). Utilizing Smart City Cyber-physical Infrastructure for Tracking and Monitoring Pandemics like COVID-19 with the ICCC as the Nerve Centre. Digital Government: Research and Practice, 2(1), 1-8.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[3]  Money, W. H., &amp; Cohen, S. (2019). Leveraging AI and Sensor Fabrics to Evolve Smart City Solution Designs. Companion Proceedings of the 2019 World Wide Web Conference, 117-122.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[4] Zhiming, N., &amp; Song, Q. (2020) System Design of Safety Road Network in Urban Morphology Prevention During COVID-19 Based on Digital Simulation Technology. Proceedings of the 2020 2nd International Conference on Big Data Engineering, 131-137.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/>
              <a:t>[5] Wu, J., Xie, X., Yang, L., Xu, X., Cai, Y., &amp; Wang, T. (2021). Mobile Health Technology Combats COVID-19 in China. Journal of Infection, 82(1), 159-198.</a:t>
            </a:r>
            <a:endParaRPr sz="1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9"/>
          <p:cNvSpPr txBox="1"/>
          <p:nvPr>
            <p:ph idx="1" type="subTitle"/>
          </p:nvPr>
        </p:nvSpPr>
        <p:spPr>
          <a:xfrm>
            <a:off x="2431950" y="1620150"/>
            <a:ext cx="5194500" cy="11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400">
                <a:latin typeface="Unica One"/>
                <a:ea typeface="Unica One"/>
                <a:cs typeface="Unica One"/>
                <a:sym typeface="Unica One"/>
              </a:rPr>
              <a:t>Thank you!</a:t>
            </a:r>
            <a:endParaRPr sz="6400">
              <a:latin typeface="Unica One"/>
              <a:ea typeface="Unica One"/>
              <a:cs typeface="Unica One"/>
              <a:sym typeface="Unica On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ctrTitle"/>
          </p:nvPr>
        </p:nvSpPr>
        <p:spPr>
          <a:xfrm>
            <a:off x="359050" y="377975"/>
            <a:ext cx="16983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</a:t>
            </a:r>
            <a:r>
              <a:rPr lang="en"/>
              <a:t>introduction</a:t>
            </a:r>
            <a:endParaRPr/>
          </a:p>
        </p:txBody>
      </p:sp>
      <p:sp>
        <p:nvSpPr>
          <p:cNvPr id="107" name="Google Shape;107;p20"/>
          <p:cNvSpPr txBox="1"/>
          <p:nvPr>
            <p:ph idx="1" type="subTitle"/>
          </p:nvPr>
        </p:nvSpPr>
        <p:spPr>
          <a:xfrm>
            <a:off x="2836650" y="2317000"/>
            <a:ext cx="4146600" cy="16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outbreak of COVID-19 pandemic worldwide has brought huge challenges to urban governance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Smart cities program play an important role in the prevention and control of such pandemics.</a:t>
            </a:r>
            <a:endParaRPr sz="1200"/>
          </a:p>
        </p:txBody>
      </p:sp>
      <p:cxnSp>
        <p:nvCxnSpPr>
          <p:cNvPr id="108" name="Google Shape;108;p20"/>
          <p:cNvCxnSpPr/>
          <p:nvPr/>
        </p:nvCxnSpPr>
        <p:spPr>
          <a:xfrm>
            <a:off x="2955850" y="3515275"/>
            <a:ext cx="4350000" cy="9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2838" y="1857375"/>
            <a:ext cx="3720837" cy="387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idx="1" type="subTitle"/>
          </p:nvPr>
        </p:nvSpPr>
        <p:spPr>
          <a:xfrm>
            <a:off x="968575" y="2726800"/>
            <a:ext cx="2460300" cy="9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Lockdown tracking and monitoring, citizen support and assistance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Quarantine centre surveillance system </a:t>
            </a:r>
            <a:endParaRPr/>
          </a:p>
        </p:txBody>
      </p:sp>
      <p:sp>
        <p:nvSpPr>
          <p:cNvPr id="115" name="Google Shape;115;p21"/>
          <p:cNvSpPr txBox="1"/>
          <p:nvPr>
            <p:ph idx="2" type="subTitle"/>
          </p:nvPr>
        </p:nvSpPr>
        <p:spPr>
          <a:xfrm>
            <a:off x="5761300" y="2500775"/>
            <a:ext cx="2606400" cy="9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 and Purpose of Sensor Technology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 Data Collection</a:t>
            </a:r>
            <a:endParaRPr/>
          </a:p>
        </p:txBody>
      </p:sp>
      <p:sp>
        <p:nvSpPr>
          <p:cNvPr id="116" name="Google Shape;116;p21"/>
          <p:cNvSpPr txBox="1"/>
          <p:nvPr>
            <p:ph idx="3" type="subTitle"/>
          </p:nvPr>
        </p:nvSpPr>
        <p:spPr>
          <a:xfrm>
            <a:off x="4083975" y="813325"/>
            <a:ext cx="2328600" cy="9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Exposure risk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 and movement pathway tracing</a:t>
            </a:r>
            <a:endParaRPr/>
          </a:p>
        </p:txBody>
      </p:sp>
      <p:sp>
        <p:nvSpPr>
          <p:cNvPr id="117" name="Google Shape;117;p21"/>
          <p:cNvSpPr txBox="1"/>
          <p:nvPr>
            <p:ph type="ctrTitle"/>
          </p:nvPr>
        </p:nvSpPr>
        <p:spPr>
          <a:xfrm>
            <a:off x="191950" y="377975"/>
            <a:ext cx="1865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Movement path tracking technologies</a:t>
            </a:r>
            <a:endParaRPr/>
          </a:p>
        </p:txBody>
      </p:sp>
      <p:cxnSp>
        <p:nvCxnSpPr>
          <p:cNvPr id="118" name="Google Shape;118;p21"/>
          <p:cNvCxnSpPr/>
          <p:nvPr/>
        </p:nvCxnSpPr>
        <p:spPr>
          <a:xfrm rot="10800000">
            <a:off x="4074675" y="576225"/>
            <a:ext cx="9300" cy="1776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" name="Google Shape;119;p21"/>
          <p:cNvCxnSpPr/>
          <p:nvPr/>
        </p:nvCxnSpPr>
        <p:spPr>
          <a:xfrm flipH="1" rot="10800000">
            <a:off x="3429000" y="2237675"/>
            <a:ext cx="2700" cy="1679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" name="Google Shape;120;p21"/>
          <p:cNvCxnSpPr/>
          <p:nvPr/>
        </p:nvCxnSpPr>
        <p:spPr>
          <a:xfrm rot="10800000">
            <a:off x="5686225" y="2020775"/>
            <a:ext cx="5400" cy="1896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1" name="Google Shape;121;p21"/>
          <p:cNvGrpSpPr/>
          <p:nvPr/>
        </p:nvGrpSpPr>
        <p:grpSpPr>
          <a:xfrm>
            <a:off x="3086339" y="1962729"/>
            <a:ext cx="3028470" cy="3641057"/>
            <a:chOff x="1627175" y="238125"/>
            <a:chExt cx="4349375" cy="5229150"/>
          </a:xfrm>
        </p:grpSpPr>
        <p:sp>
          <p:nvSpPr>
            <p:cNvPr id="122" name="Google Shape;122;p21"/>
            <p:cNvSpPr/>
            <p:nvPr/>
          </p:nvSpPr>
          <p:spPr>
            <a:xfrm>
              <a:off x="1627175" y="238125"/>
              <a:ext cx="4349375" cy="5229150"/>
            </a:xfrm>
            <a:custGeom>
              <a:rect b="b" l="l" r="r" t="t"/>
              <a:pathLst>
                <a:path extrusionOk="0" h="209166" w="173975">
                  <a:moveTo>
                    <a:pt x="86765" y="0"/>
                  </a:moveTo>
                  <a:lnTo>
                    <a:pt x="44980" y="24309"/>
                  </a:lnTo>
                  <a:lnTo>
                    <a:pt x="44891" y="91970"/>
                  </a:lnTo>
                  <a:lnTo>
                    <a:pt x="148" y="117994"/>
                  </a:lnTo>
                  <a:lnTo>
                    <a:pt x="0" y="183999"/>
                  </a:lnTo>
                  <a:lnTo>
                    <a:pt x="43590" y="209166"/>
                  </a:lnTo>
                  <a:lnTo>
                    <a:pt x="88421" y="183112"/>
                  </a:lnTo>
                  <a:lnTo>
                    <a:pt x="132011" y="208308"/>
                  </a:lnTo>
                  <a:lnTo>
                    <a:pt x="173827" y="183999"/>
                  </a:lnTo>
                  <a:lnTo>
                    <a:pt x="173974" y="93271"/>
                  </a:lnTo>
                  <a:lnTo>
                    <a:pt x="130385" y="68076"/>
                  </a:lnTo>
                  <a:lnTo>
                    <a:pt x="130326" y="68105"/>
                  </a:lnTo>
                  <a:lnTo>
                    <a:pt x="130385" y="25166"/>
                  </a:lnTo>
                  <a:lnTo>
                    <a:pt x="86765" y="0"/>
                  </a:ln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1"/>
            <p:cNvSpPr/>
            <p:nvPr/>
          </p:nvSpPr>
          <p:spPr>
            <a:xfrm>
              <a:off x="2751650" y="238125"/>
              <a:ext cx="2135150" cy="1236875"/>
            </a:xfrm>
            <a:custGeom>
              <a:rect b="b" l="l" r="r" t="t"/>
              <a:pathLst>
                <a:path extrusionOk="0" h="49475" w="85406">
                  <a:moveTo>
                    <a:pt x="41786" y="0"/>
                  </a:moveTo>
                  <a:lnTo>
                    <a:pt x="1" y="24309"/>
                  </a:lnTo>
                  <a:lnTo>
                    <a:pt x="43590" y="49475"/>
                  </a:lnTo>
                  <a:lnTo>
                    <a:pt x="85406" y="25166"/>
                  </a:lnTo>
                  <a:lnTo>
                    <a:pt x="417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1"/>
            <p:cNvSpPr/>
            <p:nvPr/>
          </p:nvSpPr>
          <p:spPr>
            <a:xfrm>
              <a:off x="3837700" y="867275"/>
              <a:ext cx="1049100" cy="3948675"/>
            </a:xfrm>
            <a:custGeom>
              <a:rect b="b" l="l" r="r" t="t"/>
              <a:pathLst>
                <a:path extrusionOk="0" h="157947" w="41964">
                  <a:moveTo>
                    <a:pt x="41964" y="0"/>
                  </a:moveTo>
                  <a:lnTo>
                    <a:pt x="148" y="24309"/>
                  </a:lnTo>
                  <a:lnTo>
                    <a:pt x="0" y="157946"/>
                  </a:lnTo>
                  <a:lnTo>
                    <a:pt x="41816" y="133667"/>
                  </a:lnTo>
                  <a:lnTo>
                    <a:pt x="41964" y="0"/>
                  </a:ln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1"/>
            <p:cNvSpPr/>
            <p:nvPr/>
          </p:nvSpPr>
          <p:spPr>
            <a:xfrm>
              <a:off x="2747950" y="845825"/>
              <a:ext cx="1093475" cy="3970125"/>
            </a:xfrm>
            <a:custGeom>
              <a:rect b="b" l="l" r="r" t="t"/>
              <a:pathLst>
                <a:path extrusionOk="0" h="158805" w="43739">
                  <a:moveTo>
                    <a:pt x="149" y="1"/>
                  </a:moveTo>
                  <a:lnTo>
                    <a:pt x="1" y="133638"/>
                  </a:lnTo>
                  <a:lnTo>
                    <a:pt x="43590" y="158804"/>
                  </a:lnTo>
                  <a:lnTo>
                    <a:pt x="43738" y="25167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1"/>
            <p:cNvSpPr/>
            <p:nvPr/>
          </p:nvSpPr>
          <p:spPr>
            <a:xfrm>
              <a:off x="3841400" y="1946840"/>
              <a:ext cx="2135150" cy="1236900"/>
            </a:xfrm>
            <a:custGeom>
              <a:rect b="b" l="l" r="r" t="t"/>
              <a:pathLst>
                <a:path extrusionOk="0" h="49476" w="85406">
                  <a:moveTo>
                    <a:pt x="41816" y="1"/>
                  </a:moveTo>
                  <a:lnTo>
                    <a:pt x="0" y="24309"/>
                  </a:lnTo>
                  <a:lnTo>
                    <a:pt x="43590" y="49475"/>
                  </a:lnTo>
                  <a:lnTo>
                    <a:pt x="85405" y="25196"/>
                  </a:lnTo>
                  <a:lnTo>
                    <a:pt x="418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1"/>
            <p:cNvSpPr/>
            <p:nvPr/>
          </p:nvSpPr>
          <p:spPr>
            <a:xfrm>
              <a:off x="4920610" y="2569900"/>
              <a:ext cx="1049100" cy="2875925"/>
            </a:xfrm>
            <a:custGeom>
              <a:rect b="b" l="l" r="r" t="t"/>
              <a:pathLst>
                <a:path extrusionOk="0" h="115037" w="41964">
                  <a:moveTo>
                    <a:pt x="41963" y="0"/>
                  </a:moveTo>
                  <a:lnTo>
                    <a:pt x="148" y="24279"/>
                  </a:lnTo>
                  <a:lnTo>
                    <a:pt x="0" y="115037"/>
                  </a:lnTo>
                  <a:lnTo>
                    <a:pt x="41816" y="90728"/>
                  </a:lnTo>
                  <a:lnTo>
                    <a:pt x="41963" y="0"/>
                  </a:lnTo>
                  <a:close/>
                </a:path>
              </a:pathLst>
            </a:custGeom>
            <a:solidFill>
              <a:srgbClr val="A3CE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1"/>
            <p:cNvSpPr/>
            <p:nvPr/>
          </p:nvSpPr>
          <p:spPr>
            <a:xfrm>
              <a:off x="3837700" y="2547725"/>
              <a:ext cx="1093475" cy="2898100"/>
            </a:xfrm>
            <a:custGeom>
              <a:rect b="b" l="l" r="r" t="t"/>
              <a:pathLst>
                <a:path extrusionOk="0" h="115924" w="43739">
                  <a:moveTo>
                    <a:pt x="148" y="0"/>
                  </a:moveTo>
                  <a:lnTo>
                    <a:pt x="0" y="90728"/>
                  </a:lnTo>
                  <a:lnTo>
                    <a:pt x="43590" y="115924"/>
                  </a:lnTo>
                  <a:lnTo>
                    <a:pt x="43738" y="25166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96BE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1"/>
            <p:cNvSpPr/>
            <p:nvPr/>
          </p:nvSpPr>
          <p:spPr>
            <a:xfrm>
              <a:off x="1627175" y="3187950"/>
              <a:ext cx="1093450" cy="2279325"/>
            </a:xfrm>
            <a:custGeom>
              <a:rect b="b" l="l" r="r" t="t"/>
              <a:pathLst>
                <a:path extrusionOk="0" h="91173" w="43738">
                  <a:moveTo>
                    <a:pt x="148" y="1"/>
                  </a:moveTo>
                  <a:lnTo>
                    <a:pt x="0" y="66006"/>
                  </a:lnTo>
                  <a:lnTo>
                    <a:pt x="43590" y="91173"/>
                  </a:lnTo>
                  <a:lnTo>
                    <a:pt x="43738" y="25167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3B75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1630850" y="2536625"/>
              <a:ext cx="2210575" cy="1280500"/>
            </a:xfrm>
            <a:custGeom>
              <a:rect b="b" l="l" r="r" t="t"/>
              <a:pathLst>
                <a:path extrusionOk="0" h="51220" w="88423">
                  <a:moveTo>
                    <a:pt x="44833" y="1"/>
                  </a:moveTo>
                  <a:lnTo>
                    <a:pt x="1" y="26054"/>
                  </a:lnTo>
                  <a:lnTo>
                    <a:pt x="43591" y="51220"/>
                  </a:lnTo>
                  <a:lnTo>
                    <a:pt x="88422" y="25167"/>
                  </a:lnTo>
                  <a:lnTo>
                    <a:pt x="448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1"/>
            <p:cNvSpPr/>
            <p:nvPr/>
          </p:nvSpPr>
          <p:spPr>
            <a:xfrm>
              <a:off x="2716900" y="3165775"/>
              <a:ext cx="1124525" cy="2301500"/>
            </a:xfrm>
            <a:custGeom>
              <a:rect b="b" l="l" r="r" t="t"/>
              <a:pathLst>
                <a:path extrusionOk="0" h="92060" w="44981">
                  <a:moveTo>
                    <a:pt x="44980" y="1"/>
                  </a:moveTo>
                  <a:lnTo>
                    <a:pt x="149" y="26054"/>
                  </a:lnTo>
                  <a:lnTo>
                    <a:pt x="1" y="92060"/>
                  </a:lnTo>
                  <a:lnTo>
                    <a:pt x="44832" y="66006"/>
                  </a:lnTo>
                  <a:lnTo>
                    <a:pt x="44980" y="1"/>
                  </a:ln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" name="Google Shape;132;p21"/>
          <p:cNvGrpSpPr/>
          <p:nvPr/>
        </p:nvGrpSpPr>
        <p:grpSpPr>
          <a:xfrm>
            <a:off x="5125241" y="2943775"/>
            <a:ext cx="491321" cy="730502"/>
            <a:chOff x="2324375" y="659875"/>
            <a:chExt cx="2952650" cy="4387400"/>
          </a:xfrm>
        </p:grpSpPr>
        <p:sp>
          <p:nvSpPr>
            <p:cNvPr id="133" name="Google Shape;133;p21"/>
            <p:cNvSpPr/>
            <p:nvPr/>
          </p:nvSpPr>
          <p:spPr>
            <a:xfrm>
              <a:off x="3027725" y="3252400"/>
              <a:ext cx="1536250" cy="1794875"/>
            </a:xfrm>
            <a:custGeom>
              <a:rect b="b" l="l" r="r" t="t"/>
              <a:pathLst>
                <a:path extrusionOk="0" h="71795" w="61450">
                  <a:moveTo>
                    <a:pt x="14285" y="1"/>
                  </a:moveTo>
                  <a:lnTo>
                    <a:pt x="10873" y="2916"/>
                  </a:lnTo>
                  <a:lnTo>
                    <a:pt x="18488" y="34695"/>
                  </a:lnTo>
                  <a:lnTo>
                    <a:pt x="1" y="45366"/>
                  </a:lnTo>
                  <a:lnTo>
                    <a:pt x="16" y="49414"/>
                  </a:lnTo>
                  <a:lnTo>
                    <a:pt x="38511" y="71794"/>
                  </a:lnTo>
                  <a:lnTo>
                    <a:pt x="61449" y="58534"/>
                  </a:lnTo>
                  <a:lnTo>
                    <a:pt x="52795" y="22365"/>
                  </a:lnTo>
                  <a:lnTo>
                    <a:pt x="14285" y="1"/>
                  </a:lnTo>
                  <a:close/>
                </a:path>
              </a:pathLst>
            </a:custGeom>
            <a:solidFill>
              <a:srgbClr val="79B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1"/>
            <p:cNvSpPr/>
            <p:nvPr/>
          </p:nvSpPr>
          <p:spPr>
            <a:xfrm>
              <a:off x="3027725" y="4386550"/>
              <a:ext cx="962775" cy="660725"/>
            </a:xfrm>
            <a:custGeom>
              <a:rect b="b" l="l" r="r" t="t"/>
              <a:pathLst>
                <a:path extrusionOk="0" h="26429" w="38511">
                  <a:moveTo>
                    <a:pt x="1" y="0"/>
                  </a:moveTo>
                  <a:lnTo>
                    <a:pt x="16" y="4048"/>
                  </a:lnTo>
                  <a:lnTo>
                    <a:pt x="38511" y="26428"/>
                  </a:lnTo>
                  <a:lnTo>
                    <a:pt x="38495" y="223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5A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1"/>
            <p:cNvSpPr/>
            <p:nvPr/>
          </p:nvSpPr>
          <p:spPr>
            <a:xfrm>
              <a:off x="3299525" y="3325300"/>
              <a:ext cx="1152775" cy="1354000"/>
            </a:xfrm>
            <a:custGeom>
              <a:rect b="b" l="l" r="r" t="t"/>
              <a:pathLst>
                <a:path extrusionOk="0" h="54160" w="46111">
                  <a:moveTo>
                    <a:pt x="1" y="0"/>
                  </a:moveTo>
                  <a:lnTo>
                    <a:pt x="7616" y="31779"/>
                  </a:lnTo>
                  <a:lnTo>
                    <a:pt x="46111" y="54160"/>
                  </a:lnTo>
                  <a:lnTo>
                    <a:pt x="38495" y="223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5A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1"/>
            <p:cNvSpPr/>
            <p:nvPr/>
          </p:nvSpPr>
          <p:spPr>
            <a:xfrm>
              <a:off x="3299525" y="3252400"/>
              <a:ext cx="1048075" cy="632425"/>
            </a:xfrm>
            <a:custGeom>
              <a:rect b="b" l="l" r="r" t="t"/>
              <a:pathLst>
                <a:path extrusionOk="0" h="25297" w="41923">
                  <a:moveTo>
                    <a:pt x="3413" y="1"/>
                  </a:moveTo>
                  <a:lnTo>
                    <a:pt x="1" y="2916"/>
                  </a:lnTo>
                  <a:lnTo>
                    <a:pt x="38495" y="25297"/>
                  </a:lnTo>
                  <a:lnTo>
                    <a:pt x="41923" y="22365"/>
                  </a:lnTo>
                  <a:lnTo>
                    <a:pt x="3413" y="1"/>
                  </a:ln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1"/>
            <p:cNvSpPr/>
            <p:nvPr/>
          </p:nvSpPr>
          <p:spPr>
            <a:xfrm>
              <a:off x="3990100" y="3811525"/>
              <a:ext cx="573875" cy="1235750"/>
            </a:xfrm>
            <a:custGeom>
              <a:rect b="b" l="l" r="r" t="t"/>
              <a:pathLst>
                <a:path extrusionOk="0" h="49430" w="22955">
                  <a:moveTo>
                    <a:pt x="14300" y="0"/>
                  </a:moveTo>
                  <a:lnTo>
                    <a:pt x="10872" y="2932"/>
                  </a:lnTo>
                  <a:lnTo>
                    <a:pt x="18488" y="34711"/>
                  </a:lnTo>
                  <a:lnTo>
                    <a:pt x="0" y="45381"/>
                  </a:lnTo>
                  <a:lnTo>
                    <a:pt x="16" y="49429"/>
                  </a:lnTo>
                  <a:lnTo>
                    <a:pt x="22954" y="36169"/>
                  </a:lnTo>
                  <a:lnTo>
                    <a:pt x="143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1"/>
            <p:cNvSpPr/>
            <p:nvPr/>
          </p:nvSpPr>
          <p:spPr>
            <a:xfrm>
              <a:off x="2324375" y="659875"/>
              <a:ext cx="2952650" cy="3943825"/>
            </a:xfrm>
            <a:custGeom>
              <a:rect b="b" l="l" r="r" t="t"/>
              <a:pathLst>
                <a:path extrusionOk="0" h="157753" w="118106">
                  <a:moveTo>
                    <a:pt x="107642" y="156907"/>
                  </a:moveTo>
                  <a:lnTo>
                    <a:pt x="107574" y="156946"/>
                  </a:lnTo>
                  <a:cubicBezTo>
                    <a:pt x="107597" y="156935"/>
                    <a:pt x="107619" y="156921"/>
                    <a:pt x="107642" y="156907"/>
                  </a:cubicBezTo>
                  <a:close/>
                  <a:moveTo>
                    <a:pt x="13670" y="1"/>
                  </a:moveTo>
                  <a:cubicBezTo>
                    <a:pt x="12497" y="1"/>
                    <a:pt x="11433" y="278"/>
                    <a:pt x="10516" y="811"/>
                  </a:cubicBezTo>
                  <a:lnTo>
                    <a:pt x="3738" y="4750"/>
                  </a:lnTo>
                  <a:lnTo>
                    <a:pt x="3754" y="4735"/>
                  </a:lnTo>
                  <a:lnTo>
                    <a:pt x="3754" y="4735"/>
                  </a:lnTo>
                  <a:cubicBezTo>
                    <a:pt x="1598" y="5991"/>
                    <a:pt x="248" y="8659"/>
                    <a:pt x="233" y="12459"/>
                  </a:cubicBezTo>
                  <a:lnTo>
                    <a:pt x="31" y="85121"/>
                  </a:lnTo>
                  <a:cubicBezTo>
                    <a:pt x="0" y="92736"/>
                    <a:pt x="5367" y="102011"/>
                    <a:pt x="11989" y="105842"/>
                  </a:cubicBezTo>
                  <a:lnTo>
                    <a:pt x="99044" y="156108"/>
                  </a:lnTo>
                  <a:cubicBezTo>
                    <a:pt x="100971" y="157225"/>
                    <a:pt x="102796" y="157753"/>
                    <a:pt x="104413" y="157753"/>
                  </a:cubicBezTo>
                  <a:cubicBezTo>
                    <a:pt x="105671" y="157753"/>
                    <a:pt x="106803" y="157433"/>
                    <a:pt x="107760" y="156822"/>
                  </a:cubicBezTo>
                  <a:lnTo>
                    <a:pt x="107760" y="156822"/>
                  </a:lnTo>
                  <a:cubicBezTo>
                    <a:pt x="107721" y="156851"/>
                    <a:pt x="107681" y="156881"/>
                    <a:pt x="107642" y="156907"/>
                  </a:cubicBezTo>
                  <a:lnTo>
                    <a:pt x="107642" y="156907"/>
                  </a:lnTo>
                  <a:lnTo>
                    <a:pt x="114368" y="153006"/>
                  </a:lnTo>
                  <a:cubicBezTo>
                    <a:pt x="116523" y="151750"/>
                    <a:pt x="117857" y="149083"/>
                    <a:pt x="117873" y="145298"/>
                  </a:cubicBezTo>
                  <a:lnTo>
                    <a:pt x="118074" y="72636"/>
                  </a:lnTo>
                  <a:cubicBezTo>
                    <a:pt x="118105" y="65021"/>
                    <a:pt x="112755" y="55730"/>
                    <a:pt x="106132" y="51900"/>
                  </a:cubicBezTo>
                  <a:lnTo>
                    <a:pt x="19061" y="1648"/>
                  </a:lnTo>
                  <a:cubicBezTo>
                    <a:pt x="17125" y="532"/>
                    <a:pt x="15294" y="1"/>
                    <a:pt x="13670" y="1"/>
                  </a:cubicBezTo>
                  <a:close/>
                </a:path>
              </a:pathLst>
            </a:custGeom>
            <a:solidFill>
              <a:srgbClr val="1D1D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1"/>
            <p:cNvSpPr/>
            <p:nvPr/>
          </p:nvSpPr>
          <p:spPr>
            <a:xfrm>
              <a:off x="2418200" y="659875"/>
              <a:ext cx="383100" cy="139700"/>
            </a:xfrm>
            <a:custGeom>
              <a:rect b="b" l="l" r="r" t="t"/>
              <a:pathLst>
                <a:path extrusionOk="0" h="5588" w="15324">
                  <a:moveTo>
                    <a:pt x="9932" y="1"/>
                  </a:moveTo>
                  <a:cubicBezTo>
                    <a:pt x="8760" y="1"/>
                    <a:pt x="7695" y="278"/>
                    <a:pt x="6778" y="811"/>
                  </a:cubicBezTo>
                  <a:lnTo>
                    <a:pt x="1" y="4750"/>
                  </a:lnTo>
                  <a:cubicBezTo>
                    <a:pt x="913" y="4223"/>
                    <a:pt x="1975" y="3947"/>
                    <a:pt x="3148" y="3947"/>
                  </a:cubicBezTo>
                  <a:cubicBezTo>
                    <a:pt x="4768" y="3947"/>
                    <a:pt x="6597" y="4473"/>
                    <a:pt x="8531" y="5588"/>
                  </a:cubicBezTo>
                  <a:lnTo>
                    <a:pt x="15324" y="1648"/>
                  </a:lnTo>
                  <a:cubicBezTo>
                    <a:pt x="13388" y="532"/>
                    <a:pt x="11556" y="1"/>
                    <a:pt x="9932" y="1"/>
                  </a:cubicBezTo>
                  <a:close/>
                </a:path>
              </a:pathLst>
            </a:custGeom>
            <a:solidFill>
              <a:srgbClr val="65A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1"/>
            <p:cNvSpPr/>
            <p:nvPr/>
          </p:nvSpPr>
          <p:spPr>
            <a:xfrm>
              <a:off x="5014100" y="4292325"/>
              <a:ext cx="257500" cy="291200"/>
            </a:xfrm>
            <a:custGeom>
              <a:rect b="b" l="l" r="r" t="t"/>
              <a:pathLst>
                <a:path extrusionOk="0" h="11648" w="10300">
                  <a:moveTo>
                    <a:pt x="10299" y="0"/>
                  </a:moveTo>
                  <a:lnTo>
                    <a:pt x="3506" y="3940"/>
                  </a:lnTo>
                  <a:cubicBezTo>
                    <a:pt x="3490" y="7724"/>
                    <a:pt x="2157" y="10392"/>
                    <a:pt x="1" y="11648"/>
                  </a:cubicBezTo>
                  <a:lnTo>
                    <a:pt x="6794" y="7708"/>
                  </a:lnTo>
                  <a:cubicBezTo>
                    <a:pt x="8950" y="6452"/>
                    <a:pt x="10284" y="3785"/>
                    <a:pt x="10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1"/>
            <p:cNvSpPr/>
            <p:nvPr/>
          </p:nvSpPr>
          <p:spPr>
            <a:xfrm>
              <a:off x="5101725" y="2475750"/>
              <a:ext cx="174900" cy="1915075"/>
            </a:xfrm>
            <a:custGeom>
              <a:rect b="b" l="l" r="r" t="t"/>
              <a:pathLst>
                <a:path extrusionOk="0" h="76603" w="6996">
                  <a:moveTo>
                    <a:pt x="6996" y="1"/>
                  </a:moveTo>
                  <a:lnTo>
                    <a:pt x="203" y="3940"/>
                  </a:lnTo>
                  <a:lnTo>
                    <a:pt x="1" y="76603"/>
                  </a:lnTo>
                  <a:lnTo>
                    <a:pt x="6794" y="72663"/>
                  </a:lnTo>
                  <a:lnTo>
                    <a:pt x="69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2631450" y="701075"/>
              <a:ext cx="2346225" cy="1355175"/>
            </a:xfrm>
            <a:custGeom>
              <a:rect b="b" l="l" r="r" t="t"/>
              <a:pathLst>
                <a:path extrusionOk="0" h="54207" w="93849">
                  <a:moveTo>
                    <a:pt x="6778" y="0"/>
                  </a:moveTo>
                  <a:lnTo>
                    <a:pt x="1" y="3940"/>
                  </a:lnTo>
                  <a:lnTo>
                    <a:pt x="87056" y="54206"/>
                  </a:lnTo>
                  <a:lnTo>
                    <a:pt x="93849" y="50252"/>
                  </a:lnTo>
                  <a:lnTo>
                    <a:pt x="6778" y="0"/>
                  </a:lnTo>
                  <a:close/>
                </a:path>
              </a:pathLst>
            </a:custGeom>
            <a:solidFill>
              <a:srgbClr val="79B1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4807825" y="1957750"/>
              <a:ext cx="469200" cy="616525"/>
            </a:xfrm>
            <a:custGeom>
              <a:rect b="b" l="l" r="r" t="t"/>
              <a:pathLst>
                <a:path extrusionOk="0" h="24661" w="18768">
                  <a:moveTo>
                    <a:pt x="6778" y="0"/>
                  </a:moveTo>
                  <a:lnTo>
                    <a:pt x="1" y="3939"/>
                  </a:lnTo>
                  <a:cubicBezTo>
                    <a:pt x="6623" y="7770"/>
                    <a:pt x="11990" y="17045"/>
                    <a:pt x="11959" y="24660"/>
                  </a:cubicBezTo>
                  <a:lnTo>
                    <a:pt x="18752" y="20721"/>
                  </a:lnTo>
                  <a:cubicBezTo>
                    <a:pt x="18767" y="13106"/>
                    <a:pt x="13417" y="3815"/>
                    <a:pt x="6778" y="0"/>
                  </a:cubicBezTo>
                  <a:close/>
                </a:path>
              </a:pathLst>
            </a:custGeom>
            <a:solidFill>
              <a:srgbClr val="65A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2324750" y="758400"/>
              <a:ext cx="2782825" cy="3845425"/>
            </a:xfrm>
            <a:custGeom>
              <a:rect b="b" l="l" r="r" t="t"/>
              <a:pathLst>
                <a:path extrusionOk="0" h="153817" w="111313">
                  <a:moveTo>
                    <a:pt x="6884" y="1"/>
                  </a:moveTo>
                  <a:cubicBezTo>
                    <a:pt x="2947" y="1"/>
                    <a:pt x="240" y="3123"/>
                    <a:pt x="218" y="8518"/>
                  </a:cubicBezTo>
                  <a:lnTo>
                    <a:pt x="16" y="81180"/>
                  </a:lnTo>
                  <a:cubicBezTo>
                    <a:pt x="1" y="88795"/>
                    <a:pt x="5352" y="98085"/>
                    <a:pt x="11974" y="101916"/>
                  </a:cubicBezTo>
                  <a:lnTo>
                    <a:pt x="99045" y="152167"/>
                  </a:lnTo>
                  <a:cubicBezTo>
                    <a:pt x="100978" y="153286"/>
                    <a:pt x="102808" y="153816"/>
                    <a:pt x="104429" y="153816"/>
                  </a:cubicBezTo>
                  <a:cubicBezTo>
                    <a:pt x="108360" y="153816"/>
                    <a:pt x="111069" y="150699"/>
                    <a:pt x="111080" y="145297"/>
                  </a:cubicBezTo>
                  <a:lnTo>
                    <a:pt x="111282" y="72634"/>
                  </a:lnTo>
                  <a:cubicBezTo>
                    <a:pt x="111313" y="65019"/>
                    <a:pt x="105946" y="55744"/>
                    <a:pt x="99324" y="51913"/>
                  </a:cubicBezTo>
                  <a:lnTo>
                    <a:pt x="12269" y="1647"/>
                  </a:lnTo>
                  <a:cubicBezTo>
                    <a:pt x="10333" y="530"/>
                    <a:pt x="8504" y="1"/>
                    <a:pt x="6884" y="1"/>
                  </a:cubicBezTo>
                  <a:close/>
                </a:path>
              </a:pathLst>
            </a:custGeom>
            <a:solidFill>
              <a:srgbClr val="1D1D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4734925" y="4256200"/>
              <a:ext cx="170650" cy="219600"/>
            </a:xfrm>
            <a:custGeom>
              <a:rect b="b" l="l" r="r" t="t"/>
              <a:pathLst>
                <a:path extrusionOk="0" h="8784" w="6826">
                  <a:moveTo>
                    <a:pt x="1895" y="1"/>
                  </a:moveTo>
                  <a:cubicBezTo>
                    <a:pt x="777" y="1"/>
                    <a:pt x="12" y="885"/>
                    <a:pt x="1" y="2422"/>
                  </a:cubicBezTo>
                  <a:cubicBezTo>
                    <a:pt x="1" y="4594"/>
                    <a:pt x="1521" y="7230"/>
                    <a:pt x="3398" y="8316"/>
                  </a:cubicBezTo>
                  <a:cubicBezTo>
                    <a:pt x="3950" y="8633"/>
                    <a:pt x="4472" y="8783"/>
                    <a:pt x="4934" y="8783"/>
                  </a:cubicBezTo>
                  <a:cubicBezTo>
                    <a:pt x="6055" y="8783"/>
                    <a:pt x="6825" y="7899"/>
                    <a:pt x="6825" y="6362"/>
                  </a:cubicBezTo>
                  <a:cubicBezTo>
                    <a:pt x="6825" y="4190"/>
                    <a:pt x="5305" y="1554"/>
                    <a:pt x="3429" y="468"/>
                  </a:cubicBezTo>
                  <a:cubicBezTo>
                    <a:pt x="2876" y="151"/>
                    <a:pt x="2355" y="1"/>
                    <a:pt x="1895" y="1"/>
                  </a:cubicBezTo>
                  <a:close/>
                </a:path>
              </a:pathLst>
            </a:custGeom>
            <a:solidFill>
              <a:srgbClr val="65A6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2487225" y="950400"/>
              <a:ext cx="2457500" cy="3289975"/>
            </a:xfrm>
            <a:custGeom>
              <a:rect b="b" l="l" r="r" t="t"/>
              <a:pathLst>
                <a:path extrusionOk="0" h="131599" w="98300">
                  <a:moveTo>
                    <a:pt x="0" y="0"/>
                  </a:moveTo>
                  <a:lnTo>
                    <a:pt x="0" y="74849"/>
                  </a:lnTo>
                  <a:lnTo>
                    <a:pt x="98300" y="131599"/>
                  </a:lnTo>
                  <a:lnTo>
                    <a:pt x="98300" y="56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D9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2487225" y="950400"/>
              <a:ext cx="2457500" cy="3289975"/>
            </a:xfrm>
            <a:custGeom>
              <a:rect b="b" l="l" r="r" t="t"/>
              <a:pathLst>
                <a:path extrusionOk="0" h="131599" w="98300">
                  <a:moveTo>
                    <a:pt x="0" y="0"/>
                  </a:moveTo>
                  <a:lnTo>
                    <a:pt x="0" y="74849"/>
                  </a:lnTo>
                  <a:lnTo>
                    <a:pt x="98300" y="131599"/>
                  </a:lnTo>
                  <a:lnTo>
                    <a:pt x="98300" y="56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D9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" name="Google Shape;148;p21"/>
          <p:cNvGrpSpPr/>
          <p:nvPr/>
        </p:nvGrpSpPr>
        <p:grpSpPr>
          <a:xfrm>
            <a:off x="4285449" y="1852156"/>
            <a:ext cx="573096" cy="509196"/>
            <a:chOff x="2021150" y="1299575"/>
            <a:chExt cx="3505175" cy="3114350"/>
          </a:xfrm>
        </p:grpSpPr>
        <p:sp>
          <p:nvSpPr>
            <p:cNvPr id="149" name="Google Shape;149;p21"/>
            <p:cNvSpPr/>
            <p:nvPr/>
          </p:nvSpPr>
          <p:spPr>
            <a:xfrm>
              <a:off x="2021550" y="1299600"/>
              <a:ext cx="3504775" cy="3114325"/>
            </a:xfrm>
            <a:custGeom>
              <a:rect b="b" l="l" r="r" t="t"/>
              <a:pathLst>
                <a:path extrusionOk="0" h="124573" w="140191">
                  <a:moveTo>
                    <a:pt x="110004" y="123373"/>
                  </a:moveTo>
                  <a:lnTo>
                    <a:pt x="109823" y="123478"/>
                  </a:lnTo>
                  <a:cubicBezTo>
                    <a:pt x="109890" y="123445"/>
                    <a:pt x="109948" y="123412"/>
                    <a:pt x="110004" y="123373"/>
                  </a:cubicBezTo>
                  <a:close/>
                  <a:moveTo>
                    <a:pt x="65818" y="1"/>
                  </a:moveTo>
                  <a:cubicBezTo>
                    <a:pt x="62507" y="1"/>
                    <a:pt x="59503" y="783"/>
                    <a:pt x="56920" y="2286"/>
                  </a:cubicBezTo>
                  <a:lnTo>
                    <a:pt x="38960" y="12724"/>
                  </a:lnTo>
                  <a:cubicBezTo>
                    <a:pt x="38300" y="12632"/>
                    <a:pt x="37655" y="12586"/>
                    <a:pt x="37028" y="12586"/>
                  </a:cubicBezTo>
                  <a:cubicBezTo>
                    <a:pt x="35021" y="12586"/>
                    <a:pt x="33200" y="13055"/>
                    <a:pt x="31640" y="13965"/>
                  </a:cubicBezTo>
                  <a:lnTo>
                    <a:pt x="6003" y="28854"/>
                  </a:lnTo>
                  <a:lnTo>
                    <a:pt x="6049" y="28839"/>
                  </a:lnTo>
                  <a:lnTo>
                    <a:pt x="6049" y="28839"/>
                  </a:lnTo>
                  <a:cubicBezTo>
                    <a:pt x="2342" y="30963"/>
                    <a:pt x="47" y="35523"/>
                    <a:pt x="31" y="42006"/>
                  </a:cubicBezTo>
                  <a:cubicBezTo>
                    <a:pt x="0" y="55019"/>
                    <a:pt x="9151" y="70870"/>
                    <a:pt x="20473" y="77415"/>
                  </a:cubicBezTo>
                  <a:lnTo>
                    <a:pt x="98315" y="122361"/>
                  </a:lnTo>
                  <a:cubicBezTo>
                    <a:pt x="100916" y="123862"/>
                    <a:pt x="103379" y="124573"/>
                    <a:pt x="105561" y="124573"/>
                  </a:cubicBezTo>
                  <a:cubicBezTo>
                    <a:pt x="107257" y="124573"/>
                    <a:pt x="108783" y="124144"/>
                    <a:pt x="110071" y="123323"/>
                  </a:cubicBezTo>
                  <a:lnTo>
                    <a:pt x="110071" y="123323"/>
                  </a:lnTo>
                  <a:cubicBezTo>
                    <a:pt x="110049" y="123341"/>
                    <a:pt x="110027" y="123357"/>
                    <a:pt x="110004" y="123373"/>
                  </a:cubicBezTo>
                  <a:lnTo>
                    <a:pt x="110004" y="123373"/>
                  </a:lnTo>
                  <a:lnTo>
                    <a:pt x="135461" y="108589"/>
                  </a:lnTo>
                  <a:cubicBezTo>
                    <a:pt x="138361" y="106914"/>
                    <a:pt x="140160" y="103316"/>
                    <a:pt x="140175" y="98213"/>
                  </a:cubicBezTo>
                  <a:cubicBezTo>
                    <a:pt x="140191" y="89590"/>
                    <a:pt x="135088" y="79369"/>
                    <a:pt x="128156" y="73289"/>
                  </a:cubicBezTo>
                  <a:cubicBezTo>
                    <a:pt x="129102" y="72002"/>
                    <a:pt x="129644" y="70203"/>
                    <a:pt x="129644" y="67938"/>
                  </a:cubicBezTo>
                  <a:cubicBezTo>
                    <a:pt x="129675" y="61207"/>
                    <a:pt x="124945" y="53002"/>
                    <a:pt x="119082" y="49621"/>
                  </a:cubicBezTo>
                  <a:cubicBezTo>
                    <a:pt x="117374" y="48639"/>
                    <a:pt x="115762" y="48171"/>
                    <a:pt x="114334" y="48171"/>
                  </a:cubicBezTo>
                  <a:cubicBezTo>
                    <a:pt x="113778" y="48171"/>
                    <a:pt x="113250" y="48242"/>
                    <a:pt x="112755" y="48381"/>
                  </a:cubicBezTo>
                  <a:cubicBezTo>
                    <a:pt x="107993" y="30777"/>
                    <a:pt x="95601" y="13065"/>
                    <a:pt x="81038" y="4659"/>
                  </a:cubicBezTo>
                  <a:cubicBezTo>
                    <a:pt x="75573" y="1499"/>
                    <a:pt x="70400" y="1"/>
                    <a:pt x="65818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1"/>
            <p:cNvSpPr/>
            <p:nvPr/>
          </p:nvSpPr>
          <p:spPr>
            <a:xfrm>
              <a:off x="2171600" y="1613950"/>
              <a:ext cx="1044200" cy="467125"/>
            </a:xfrm>
            <a:custGeom>
              <a:rect b="b" l="l" r="r" t="t"/>
              <a:pathLst>
                <a:path extrusionOk="0" h="18685" w="41768">
                  <a:moveTo>
                    <a:pt x="31034" y="0"/>
                  </a:moveTo>
                  <a:cubicBezTo>
                    <a:pt x="29026" y="0"/>
                    <a:pt x="27204" y="477"/>
                    <a:pt x="25638" y="1391"/>
                  </a:cubicBezTo>
                  <a:lnTo>
                    <a:pt x="1" y="16280"/>
                  </a:lnTo>
                  <a:cubicBezTo>
                    <a:pt x="1568" y="15369"/>
                    <a:pt x="3386" y="14895"/>
                    <a:pt x="5391" y="14895"/>
                  </a:cubicBezTo>
                  <a:cubicBezTo>
                    <a:pt x="8166" y="14895"/>
                    <a:pt x="11296" y="15804"/>
                    <a:pt x="14610" y="17722"/>
                  </a:cubicBezTo>
                  <a:cubicBezTo>
                    <a:pt x="15122" y="18017"/>
                    <a:pt x="15650" y="18343"/>
                    <a:pt x="16161" y="18684"/>
                  </a:cubicBezTo>
                  <a:lnTo>
                    <a:pt x="41768" y="3779"/>
                  </a:lnTo>
                  <a:cubicBezTo>
                    <a:pt x="41271" y="3438"/>
                    <a:pt x="40744" y="3112"/>
                    <a:pt x="40217" y="2818"/>
                  </a:cubicBezTo>
                  <a:cubicBezTo>
                    <a:pt x="36920" y="904"/>
                    <a:pt x="33800" y="0"/>
                    <a:pt x="31034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2804000" y="1299575"/>
              <a:ext cx="1243500" cy="488750"/>
            </a:xfrm>
            <a:custGeom>
              <a:rect b="b" l="l" r="r" t="t"/>
              <a:pathLst>
                <a:path extrusionOk="0" h="19550" w="49740">
                  <a:moveTo>
                    <a:pt x="16" y="17167"/>
                  </a:moveTo>
                  <a:cubicBezTo>
                    <a:pt x="11" y="17170"/>
                    <a:pt x="6" y="17173"/>
                    <a:pt x="1" y="17176"/>
                  </a:cubicBezTo>
                  <a:lnTo>
                    <a:pt x="16" y="17167"/>
                  </a:lnTo>
                  <a:close/>
                  <a:moveTo>
                    <a:pt x="34527" y="1"/>
                  </a:moveTo>
                  <a:cubicBezTo>
                    <a:pt x="31213" y="1"/>
                    <a:pt x="28207" y="783"/>
                    <a:pt x="25622" y="2287"/>
                  </a:cubicBezTo>
                  <a:lnTo>
                    <a:pt x="16" y="17167"/>
                  </a:lnTo>
                  <a:lnTo>
                    <a:pt x="16" y="17167"/>
                  </a:lnTo>
                  <a:cubicBezTo>
                    <a:pt x="2595" y="15670"/>
                    <a:pt x="5593" y="14891"/>
                    <a:pt x="8898" y="14891"/>
                  </a:cubicBezTo>
                  <a:cubicBezTo>
                    <a:pt x="13481" y="14891"/>
                    <a:pt x="18653" y="16389"/>
                    <a:pt x="24118" y="19549"/>
                  </a:cubicBezTo>
                  <a:lnTo>
                    <a:pt x="49740" y="4645"/>
                  </a:lnTo>
                  <a:cubicBezTo>
                    <a:pt x="44278" y="1495"/>
                    <a:pt x="39108" y="1"/>
                    <a:pt x="3452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1"/>
            <p:cNvSpPr/>
            <p:nvPr/>
          </p:nvSpPr>
          <p:spPr>
            <a:xfrm>
              <a:off x="4584875" y="3131825"/>
              <a:ext cx="941450" cy="1254750"/>
            </a:xfrm>
            <a:custGeom>
              <a:rect b="b" l="l" r="r" t="t"/>
              <a:pathLst>
                <a:path extrusionOk="0" h="50190" w="37658">
                  <a:moveTo>
                    <a:pt x="25623" y="0"/>
                  </a:moveTo>
                  <a:lnTo>
                    <a:pt x="1" y="14874"/>
                  </a:lnTo>
                  <a:cubicBezTo>
                    <a:pt x="6934" y="20969"/>
                    <a:pt x="12036" y="31190"/>
                    <a:pt x="12021" y="39813"/>
                  </a:cubicBezTo>
                  <a:cubicBezTo>
                    <a:pt x="12005" y="44880"/>
                    <a:pt x="10232" y="48463"/>
                    <a:pt x="7352" y="50153"/>
                  </a:cubicBezTo>
                  <a:lnTo>
                    <a:pt x="7352" y="50153"/>
                  </a:lnTo>
                  <a:lnTo>
                    <a:pt x="32928" y="35300"/>
                  </a:lnTo>
                  <a:cubicBezTo>
                    <a:pt x="35828" y="33609"/>
                    <a:pt x="37627" y="30027"/>
                    <a:pt x="37642" y="24939"/>
                  </a:cubicBezTo>
                  <a:cubicBezTo>
                    <a:pt x="37658" y="16301"/>
                    <a:pt x="32555" y="6095"/>
                    <a:pt x="25623" y="0"/>
                  </a:cubicBezTo>
                  <a:close/>
                  <a:moveTo>
                    <a:pt x="7352" y="50153"/>
                  </a:moveTo>
                  <a:lnTo>
                    <a:pt x="7290" y="50189"/>
                  </a:lnTo>
                  <a:cubicBezTo>
                    <a:pt x="7311" y="50177"/>
                    <a:pt x="7332" y="50165"/>
                    <a:pt x="7352" y="50153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1"/>
            <p:cNvSpPr/>
            <p:nvPr/>
          </p:nvSpPr>
          <p:spPr>
            <a:xfrm>
              <a:off x="3406925" y="1416075"/>
              <a:ext cx="1433500" cy="1465275"/>
            </a:xfrm>
            <a:custGeom>
              <a:rect b="b" l="l" r="r" t="t"/>
              <a:pathLst>
                <a:path extrusionOk="0" h="58611" w="57340">
                  <a:moveTo>
                    <a:pt x="25623" y="0"/>
                  </a:moveTo>
                  <a:lnTo>
                    <a:pt x="1" y="14889"/>
                  </a:lnTo>
                  <a:cubicBezTo>
                    <a:pt x="14564" y="23296"/>
                    <a:pt x="26956" y="41023"/>
                    <a:pt x="31718" y="58611"/>
                  </a:cubicBezTo>
                  <a:lnTo>
                    <a:pt x="57340" y="43722"/>
                  </a:lnTo>
                  <a:cubicBezTo>
                    <a:pt x="52578" y="26134"/>
                    <a:pt x="40186" y="8406"/>
                    <a:pt x="25623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1"/>
            <p:cNvSpPr/>
            <p:nvPr/>
          </p:nvSpPr>
          <p:spPr>
            <a:xfrm>
              <a:off x="4199850" y="2503850"/>
              <a:ext cx="1063600" cy="999825"/>
            </a:xfrm>
            <a:custGeom>
              <a:rect b="b" l="l" r="r" t="t"/>
              <a:pathLst>
                <a:path extrusionOk="0" h="39993" w="42544">
                  <a:moveTo>
                    <a:pt x="27202" y="1"/>
                  </a:moveTo>
                  <a:cubicBezTo>
                    <a:pt x="26646" y="1"/>
                    <a:pt x="26118" y="72"/>
                    <a:pt x="25623" y="211"/>
                  </a:cubicBezTo>
                  <a:lnTo>
                    <a:pt x="1" y="15100"/>
                  </a:lnTo>
                  <a:cubicBezTo>
                    <a:pt x="496" y="14961"/>
                    <a:pt x="1024" y="14890"/>
                    <a:pt x="1580" y="14890"/>
                  </a:cubicBezTo>
                  <a:cubicBezTo>
                    <a:pt x="3009" y="14890"/>
                    <a:pt x="4620" y="15358"/>
                    <a:pt x="6329" y="16341"/>
                  </a:cubicBezTo>
                  <a:cubicBezTo>
                    <a:pt x="12176" y="19722"/>
                    <a:pt x="16906" y="27911"/>
                    <a:pt x="16891" y="34642"/>
                  </a:cubicBezTo>
                  <a:cubicBezTo>
                    <a:pt x="16891" y="36906"/>
                    <a:pt x="16348" y="38721"/>
                    <a:pt x="15402" y="39993"/>
                  </a:cubicBezTo>
                  <a:lnTo>
                    <a:pt x="41024" y="25104"/>
                  </a:lnTo>
                  <a:cubicBezTo>
                    <a:pt x="41970" y="23832"/>
                    <a:pt x="42512" y="22017"/>
                    <a:pt x="42512" y="19753"/>
                  </a:cubicBezTo>
                  <a:cubicBezTo>
                    <a:pt x="42543" y="13022"/>
                    <a:pt x="37813" y="4832"/>
                    <a:pt x="31950" y="1451"/>
                  </a:cubicBezTo>
                  <a:cubicBezTo>
                    <a:pt x="30242" y="469"/>
                    <a:pt x="28630" y="1"/>
                    <a:pt x="27202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1"/>
            <p:cNvSpPr/>
            <p:nvPr/>
          </p:nvSpPr>
          <p:spPr>
            <a:xfrm>
              <a:off x="2021150" y="1671875"/>
              <a:ext cx="2864650" cy="2741950"/>
            </a:xfrm>
            <a:custGeom>
              <a:rect b="b" l="l" r="r" t="t"/>
              <a:pathLst>
                <a:path extrusionOk="0" h="109678" w="114586">
                  <a:moveTo>
                    <a:pt x="40215" y="0"/>
                  </a:moveTo>
                  <a:cubicBezTo>
                    <a:pt x="31129" y="0"/>
                    <a:pt x="24360" y="5890"/>
                    <a:pt x="22164" y="16367"/>
                  </a:cubicBezTo>
                  <a:cubicBezTo>
                    <a:pt x="21652" y="16026"/>
                    <a:pt x="21140" y="15700"/>
                    <a:pt x="20613" y="15390"/>
                  </a:cubicBezTo>
                  <a:cubicBezTo>
                    <a:pt x="17309" y="13485"/>
                    <a:pt x="14185" y="12582"/>
                    <a:pt x="11416" y="12582"/>
                  </a:cubicBezTo>
                  <a:cubicBezTo>
                    <a:pt x="4696" y="12582"/>
                    <a:pt x="69" y="17900"/>
                    <a:pt x="47" y="27115"/>
                  </a:cubicBezTo>
                  <a:cubicBezTo>
                    <a:pt x="1" y="40128"/>
                    <a:pt x="9151" y="55979"/>
                    <a:pt x="20489" y="62524"/>
                  </a:cubicBezTo>
                  <a:lnTo>
                    <a:pt x="98331" y="107455"/>
                  </a:lnTo>
                  <a:cubicBezTo>
                    <a:pt x="100940" y="108963"/>
                    <a:pt x="103408" y="109678"/>
                    <a:pt x="105595" y="109678"/>
                  </a:cubicBezTo>
                  <a:cubicBezTo>
                    <a:pt x="110896" y="109678"/>
                    <a:pt x="114548" y="105480"/>
                    <a:pt x="114570" y="98211"/>
                  </a:cubicBezTo>
                  <a:cubicBezTo>
                    <a:pt x="114585" y="89588"/>
                    <a:pt x="109483" y="79367"/>
                    <a:pt x="102550" y="73272"/>
                  </a:cubicBezTo>
                  <a:cubicBezTo>
                    <a:pt x="103480" y="72000"/>
                    <a:pt x="104039" y="70185"/>
                    <a:pt x="104039" y="67921"/>
                  </a:cubicBezTo>
                  <a:cubicBezTo>
                    <a:pt x="104054" y="61190"/>
                    <a:pt x="99324" y="53001"/>
                    <a:pt x="93461" y="49620"/>
                  </a:cubicBezTo>
                  <a:cubicBezTo>
                    <a:pt x="91764" y="48637"/>
                    <a:pt x="90147" y="48169"/>
                    <a:pt x="88715" y="48169"/>
                  </a:cubicBezTo>
                  <a:cubicBezTo>
                    <a:pt x="88158" y="48169"/>
                    <a:pt x="87629" y="48240"/>
                    <a:pt x="87133" y="48379"/>
                  </a:cubicBezTo>
                  <a:cubicBezTo>
                    <a:pt x="82372" y="30791"/>
                    <a:pt x="69995" y="13064"/>
                    <a:pt x="55432" y="4657"/>
                  </a:cubicBezTo>
                  <a:cubicBezTo>
                    <a:pt x="49964" y="1497"/>
                    <a:pt x="44795" y="0"/>
                    <a:pt x="402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1"/>
            <p:cNvSpPr/>
            <p:nvPr/>
          </p:nvSpPr>
          <p:spPr>
            <a:xfrm>
              <a:off x="2655100" y="2317950"/>
              <a:ext cx="1276475" cy="1773925"/>
            </a:xfrm>
            <a:custGeom>
              <a:rect b="b" l="l" r="r" t="t"/>
              <a:pathLst>
                <a:path extrusionOk="0" h="70957" w="51059">
                  <a:moveTo>
                    <a:pt x="30648" y="0"/>
                  </a:moveTo>
                  <a:lnTo>
                    <a:pt x="20567" y="5848"/>
                  </a:lnTo>
                  <a:lnTo>
                    <a:pt x="1" y="22288"/>
                  </a:lnTo>
                  <a:lnTo>
                    <a:pt x="11835" y="29127"/>
                  </a:lnTo>
                  <a:lnTo>
                    <a:pt x="11742" y="60953"/>
                  </a:lnTo>
                  <a:lnTo>
                    <a:pt x="29066" y="70957"/>
                  </a:lnTo>
                  <a:lnTo>
                    <a:pt x="39131" y="65094"/>
                  </a:lnTo>
                  <a:lnTo>
                    <a:pt x="39193" y="44916"/>
                  </a:lnTo>
                  <a:lnTo>
                    <a:pt x="40977" y="45955"/>
                  </a:lnTo>
                  <a:lnTo>
                    <a:pt x="51058" y="40093"/>
                  </a:lnTo>
                  <a:lnTo>
                    <a:pt x="30648" y="0"/>
                  </a:ln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3381725" y="3149650"/>
              <a:ext cx="254000" cy="942225"/>
            </a:xfrm>
            <a:custGeom>
              <a:rect b="b" l="l" r="r" t="t"/>
              <a:pathLst>
                <a:path extrusionOk="0" h="37689" w="10160">
                  <a:moveTo>
                    <a:pt x="10159" y="0"/>
                  </a:moveTo>
                  <a:lnTo>
                    <a:pt x="78" y="5848"/>
                  </a:lnTo>
                  <a:lnTo>
                    <a:pt x="1" y="37689"/>
                  </a:lnTo>
                  <a:lnTo>
                    <a:pt x="10066" y="31826"/>
                  </a:lnTo>
                  <a:lnTo>
                    <a:pt x="10159" y="0"/>
                  </a:ln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3169250" y="2317950"/>
              <a:ext cx="762325" cy="1148900"/>
            </a:xfrm>
            <a:custGeom>
              <a:rect b="b" l="l" r="r" t="t"/>
              <a:pathLst>
                <a:path extrusionOk="0" h="45956" w="30493">
                  <a:moveTo>
                    <a:pt x="10082" y="0"/>
                  </a:moveTo>
                  <a:lnTo>
                    <a:pt x="1" y="5848"/>
                  </a:lnTo>
                  <a:lnTo>
                    <a:pt x="20411" y="45955"/>
                  </a:lnTo>
                  <a:lnTo>
                    <a:pt x="30492" y="40093"/>
                  </a:lnTo>
                  <a:lnTo>
                    <a:pt x="10082" y="0"/>
                  </a:lnTo>
                  <a:close/>
                </a:path>
              </a:pathLst>
            </a:custGeom>
            <a:solidFill>
              <a:srgbClr val="3C64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2655100" y="2464125"/>
              <a:ext cx="1024450" cy="1627750"/>
            </a:xfrm>
            <a:custGeom>
              <a:rect b="b" l="l" r="r" t="t"/>
              <a:pathLst>
                <a:path extrusionOk="0" h="65110" w="40978">
                  <a:moveTo>
                    <a:pt x="20567" y="1"/>
                  </a:moveTo>
                  <a:lnTo>
                    <a:pt x="1" y="16441"/>
                  </a:lnTo>
                  <a:lnTo>
                    <a:pt x="11835" y="23280"/>
                  </a:lnTo>
                  <a:lnTo>
                    <a:pt x="11742" y="55106"/>
                  </a:lnTo>
                  <a:lnTo>
                    <a:pt x="29066" y="65110"/>
                  </a:lnTo>
                  <a:lnTo>
                    <a:pt x="29143" y="33269"/>
                  </a:lnTo>
                  <a:lnTo>
                    <a:pt x="40977" y="40108"/>
                  </a:lnTo>
                  <a:lnTo>
                    <a:pt x="20567" y="1"/>
                  </a:ln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" name="Google Shape;160;p21"/>
          <p:cNvGrpSpPr/>
          <p:nvPr/>
        </p:nvGrpSpPr>
        <p:grpSpPr>
          <a:xfrm>
            <a:off x="3532736" y="3439397"/>
            <a:ext cx="551241" cy="688198"/>
            <a:chOff x="2399200" y="797525"/>
            <a:chExt cx="3020500" cy="3770950"/>
          </a:xfrm>
        </p:grpSpPr>
        <p:sp>
          <p:nvSpPr>
            <p:cNvPr id="161" name="Google Shape;161;p21"/>
            <p:cNvSpPr/>
            <p:nvPr/>
          </p:nvSpPr>
          <p:spPr>
            <a:xfrm>
              <a:off x="2399600" y="1135300"/>
              <a:ext cx="3020100" cy="3433175"/>
            </a:xfrm>
            <a:custGeom>
              <a:rect b="b" l="l" r="r" t="t"/>
              <a:pathLst>
                <a:path extrusionOk="0" h="137327" w="120804">
                  <a:moveTo>
                    <a:pt x="81428" y="134076"/>
                  </a:moveTo>
                  <a:lnTo>
                    <a:pt x="81363" y="134114"/>
                  </a:lnTo>
                  <a:cubicBezTo>
                    <a:pt x="81385" y="134101"/>
                    <a:pt x="81407" y="134088"/>
                    <a:pt x="81428" y="134076"/>
                  </a:cubicBezTo>
                  <a:close/>
                  <a:moveTo>
                    <a:pt x="51958" y="0"/>
                  </a:moveTo>
                  <a:cubicBezTo>
                    <a:pt x="47301" y="0"/>
                    <a:pt x="43077" y="1101"/>
                    <a:pt x="39441" y="3213"/>
                  </a:cubicBezTo>
                  <a:lnTo>
                    <a:pt x="13959" y="18148"/>
                  </a:lnTo>
                  <a:lnTo>
                    <a:pt x="13959" y="18148"/>
                  </a:lnTo>
                  <a:lnTo>
                    <a:pt x="14036" y="18102"/>
                  </a:lnTo>
                  <a:lnTo>
                    <a:pt x="14036" y="18102"/>
                  </a:lnTo>
                  <a:cubicBezTo>
                    <a:pt x="5444" y="23049"/>
                    <a:pt x="124" y="33611"/>
                    <a:pt x="78" y="48656"/>
                  </a:cubicBezTo>
                  <a:cubicBezTo>
                    <a:pt x="0" y="78853"/>
                    <a:pt x="21233" y="115626"/>
                    <a:pt x="47506" y="130810"/>
                  </a:cubicBezTo>
                  <a:cubicBezTo>
                    <a:pt x="55171" y="135233"/>
                    <a:pt x="62419" y="137327"/>
                    <a:pt x="68842" y="137327"/>
                  </a:cubicBezTo>
                  <a:cubicBezTo>
                    <a:pt x="73576" y="137327"/>
                    <a:pt x="77861" y="136190"/>
                    <a:pt x="81536" y="134010"/>
                  </a:cubicBezTo>
                  <a:lnTo>
                    <a:pt x="81536" y="134010"/>
                  </a:lnTo>
                  <a:cubicBezTo>
                    <a:pt x="81500" y="134032"/>
                    <a:pt x="81464" y="134054"/>
                    <a:pt x="81428" y="134076"/>
                  </a:cubicBezTo>
                  <a:lnTo>
                    <a:pt x="81428" y="134076"/>
                  </a:lnTo>
                  <a:lnTo>
                    <a:pt x="106845" y="119178"/>
                  </a:lnTo>
                  <a:cubicBezTo>
                    <a:pt x="115391" y="114215"/>
                    <a:pt x="120680" y="103668"/>
                    <a:pt x="120726" y="88655"/>
                  </a:cubicBezTo>
                  <a:cubicBezTo>
                    <a:pt x="120804" y="58473"/>
                    <a:pt x="99571" y="21700"/>
                    <a:pt x="73298" y="6532"/>
                  </a:cubicBezTo>
                  <a:cubicBezTo>
                    <a:pt x="65636" y="2098"/>
                    <a:pt x="58385" y="0"/>
                    <a:pt x="51958" y="0"/>
                  </a:cubicBezTo>
                  <a:close/>
                </a:path>
              </a:pathLst>
            </a:custGeom>
            <a:solidFill>
              <a:srgbClr val="8DBD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1"/>
            <p:cNvSpPr/>
            <p:nvPr/>
          </p:nvSpPr>
          <p:spPr>
            <a:xfrm>
              <a:off x="2512800" y="1362100"/>
              <a:ext cx="2616100" cy="3062650"/>
            </a:xfrm>
            <a:custGeom>
              <a:rect b="b" l="l" r="r" t="t"/>
              <a:pathLst>
                <a:path extrusionOk="0" h="122506" w="104644">
                  <a:moveTo>
                    <a:pt x="31078" y="0"/>
                  </a:moveTo>
                  <a:cubicBezTo>
                    <a:pt x="26640" y="0"/>
                    <a:pt x="22475" y="1005"/>
                    <a:pt x="18767" y="3121"/>
                  </a:cubicBezTo>
                  <a:cubicBezTo>
                    <a:pt x="109" y="13745"/>
                    <a:pt x="1" y="48393"/>
                    <a:pt x="18550" y="80498"/>
                  </a:cubicBezTo>
                  <a:cubicBezTo>
                    <a:pt x="27809" y="96550"/>
                    <a:pt x="39984" y="108927"/>
                    <a:pt x="52175" y="115968"/>
                  </a:cubicBezTo>
                  <a:cubicBezTo>
                    <a:pt x="59511" y="120206"/>
                    <a:pt x="66848" y="122506"/>
                    <a:pt x="73562" y="122506"/>
                  </a:cubicBezTo>
                  <a:cubicBezTo>
                    <a:pt x="78005" y="122506"/>
                    <a:pt x="82175" y="121499"/>
                    <a:pt x="85893" y="119381"/>
                  </a:cubicBezTo>
                  <a:cubicBezTo>
                    <a:pt x="104551" y="108757"/>
                    <a:pt x="104644" y="74108"/>
                    <a:pt x="86110" y="42003"/>
                  </a:cubicBezTo>
                  <a:cubicBezTo>
                    <a:pt x="76835" y="25951"/>
                    <a:pt x="64676" y="13574"/>
                    <a:pt x="52485" y="6533"/>
                  </a:cubicBezTo>
                  <a:cubicBezTo>
                    <a:pt x="45144" y="2302"/>
                    <a:pt x="37797" y="0"/>
                    <a:pt x="310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1"/>
            <p:cNvSpPr/>
            <p:nvPr/>
          </p:nvSpPr>
          <p:spPr>
            <a:xfrm>
              <a:off x="2980425" y="1916425"/>
              <a:ext cx="1731275" cy="2120825"/>
            </a:xfrm>
            <a:custGeom>
              <a:rect b="b" l="l" r="r" t="t"/>
              <a:pathLst>
                <a:path extrusionOk="0" h="84833" w="69251">
                  <a:moveTo>
                    <a:pt x="10825" y="1"/>
                  </a:moveTo>
                  <a:cubicBezTo>
                    <a:pt x="10601" y="1"/>
                    <a:pt x="10391" y="53"/>
                    <a:pt x="10206" y="164"/>
                  </a:cubicBezTo>
                  <a:cubicBezTo>
                    <a:pt x="9244" y="707"/>
                    <a:pt x="9244" y="2475"/>
                    <a:pt x="10206" y="4104"/>
                  </a:cubicBezTo>
                  <a:cubicBezTo>
                    <a:pt x="10609" y="4848"/>
                    <a:pt x="11198" y="5468"/>
                    <a:pt x="11912" y="5918"/>
                  </a:cubicBezTo>
                  <a:cubicBezTo>
                    <a:pt x="12283" y="6132"/>
                    <a:pt x="12655" y="6245"/>
                    <a:pt x="12997" y="6245"/>
                  </a:cubicBezTo>
                  <a:cubicBezTo>
                    <a:pt x="13225" y="6245"/>
                    <a:pt x="13440" y="6194"/>
                    <a:pt x="13633" y="6089"/>
                  </a:cubicBezTo>
                  <a:cubicBezTo>
                    <a:pt x="14579" y="5546"/>
                    <a:pt x="14579" y="3778"/>
                    <a:pt x="13633" y="2134"/>
                  </a:cubicBezTo>
                  <a:cubicBezTo>
                    <a:pt x="13230" y="1405"/>
                    <a:pt x="12641" y="784"/>
                    <a:pt x="11927" y="335"/>
                  </a:cubicBezTo>
                  <a:lnTo>
                    <a:pt x="11912" y="335"/>
                  </a:lnTo>
                  <a:cubicBezTo>
                    <a:pt x="11538" y="120"/>
                    <a:pt x="11165" y="1"/>
                    <a:pt x="10825" y="1"/>
                  </a:cubicBezTo>
                  <a:close/>
                  <a:moveTo>
                    <a:pt x="33617" y="2296"/>
                  </a:moveTo>
                  <a:cubicBezTo>
                    <a:pt x="32820" y="2296"/>
                    <a:pt x="32276" y="2928"/>
                    <a:pt x="32276" y="4026"/>
                  </a:cubicBezTo>
                  <a:cubicBezTo>
                    <a:pt x="32276" y="5561"/>
                    <a:pt x="33346" y="7438"/>
                    <a:pt x="34695" y="8214"/>
                  </a:cubicBezTo>
                  <a:cubicBezTo>
                    <a:pt x="35086" y="8438"/>
                    <a:pt x="35456" y="8545"/>
                    <a:pt x="35782" y="8545"/>
                  </a:cubicBezTo>
                  <a:cubicBezTo>
                    <a:pt x="36583" y="8545"/>
                    <a:pt x="37130" y="7908"/>
                    <a:pt x="37130" y="6818"/>
                  </a:cubicBezTo>
                  <a:cubicBezTo>
                    <a:pt x="37130" y="5282"/>
                    <a:pt x="36045" y="3390"/>
                    <a:pt x="34695" y="2630"/>
                  </a:cubicBezTo>
                  <a:lnTo>
                    <a:pt x="34711" y="2630"/>
                  </a:lnTo>
                  <a:cubicBezTo>
                    <a:pt x="34317" y="2404"/>
                    <a:pt x="33945" y="2296"/>
                    <a:pt x="33617" y="2296"/>
                  </a:cubicBezTo>
                  <a:close/>
                  <a:moveTo>
                    <a:pt x="1349" y="20752"/>
                  </a:moveTo>
                  <a:cubicBezTo>
                    <a:pt x="558" y="20752"/>
                    <a:pt x="11" y="21381"/>
                    <a:pt x="0" y="22467"/>
                  </a:cubicBezTo>
                  <a:cubicBezTo>
                    <a:pt x="0" y="24002"/>
                    <a:pt x="1086" y="25879"/>
                    <a:pt x="2420" y="26654"/>
                  </a:cubicBezTo>
                  <a:cubicBezTo>
                    <a:pt x="2814" y="26881"/>
                    <a:pt x="3185" y="26988"/>
                    <a:pt x="3514" y="26988"/>
                  </a:cubicBezTo>
                  <a:cubicBezTo>
                    <a:pt x="4311" y="26988"/>
                    <a:pt x="4855" y="26357"/>
                    <a:pt x="4855" y="25259"/>
                  </a:cubicBezTo>
                  <a:cubicBezTo>
                    <a:pt x="4855" y="23723"/>
                    <a:pt x="3769" y="21862"/>
                    <a:pt x="2435" y="21087"/>
                  </a:cubicBezTo>
                  <a:cubicBezTo>
                    <a:pt x="2045" y="20860"/>
                    <a:pt x="1676" y="20752"/>
                    <a:pt x="1349" y="20752"/>
                  </a:cubicBezTo>
                  <a:close/>
                  <a:moveTo>
                    <a:pt x="56352" y="26234"/>
                  </a:moveTo>
                  <a:cubicBezTo>
                    <a:pt x="56124" y="26234"/>
                    <a:pt x="55913" y="26285"/>
                    <a:pt x="55726" y="26391"/>
                  </a:cubicBezTo>
                  <a:cubicBezTo>
                    <a:pt x="54765" y="26934"/>
                    <a:pt x="54765" y="28702"/>
                    <a:pt x="55726" y="30346"/>
                  </a:cubicBezTo>
                  <a:cubicBezTo>
                    <a:pt x="56129" y="31075"/>
                    <a:pt x="56719" y="31695"/>
                    <a:pt x="57432" y="32145"/>
                  </a:cubicBezTo>
                  <a:cubicBezTo>
                    <a:pt x="57806" y="32360"/>
                    <a:pt x="58179" y="32479"/>
                    <a:pt x="58522" y="32479"/>
                  </a:cubicBezTo>
                  <a:cubicBezTo>
                    <a:pt x="58749" y="32479"/>
                    <a:pt x="58962" y="32427"/>
                    <a:pt x="59154" y="32315"/>
                  </a:cubicBezTo>
                  <a:cubicBezTo>
                    <a:pt x="60100" y="31773"/>
                    <a:pt x="60100" y="30005"/>
                    <a:pt x="59154" y="28376"/>
                  </a:cubicBezTo>
                  <a:cubicBezTo>
                    <a:pt x="58750" y="27632"/>
                    <a:pt x="58161" y="27011"/>
                    <a:pt x="57448" y="26561"/>
                  </a:cubicBezTo>
                  <a:cubicBezTo>
                    <a:pt x="57067" y="26348"/>
                    <a:pt x="56691" y="26234"/>
                    <a:pt x="56352" y="26234"/>
                  </a:cubicBezTo>
                  <a:close/>
                  <a:moveTo>
                    <a:pt x="10707" y="52337"/>
                  </a:moveTo>
                  <a:cubicBezTo>
                    <a:pt x="10480" y="52337"/>
                    <a:pt x="10268" y="52388"/>
                    <a:pt x="10082" y="52493"/>
                  </a:cubicBezTo>
                  <a:cubicBezTo>
                    <a:pt x="9120" y="53036"/>
                    <a:pt x="9120" y="54804"/>
                    <a:pt x="10082" y="56433"/>
                  </a:cubicBezTo>
                  <a:cubicBezTo>
                    <a:pt x="10485" y="57177"/>
                    <a:pt x="11074" y="57798"/>
                    <a:pt x="11788" y="58247"/>
                  </a:cubicBezTo>
                  <a:cubicBezTo>
                    <a:pt x="12161" y="58462"/>
                    <a:pt x="12534" y="58581"/>
                    <a:pt x="12877" y="58581"/>
                  </a:cubicBezTo>
                  <a:cubicBezTo>
                    <a:pt x="13104" y="58581"/>
                    <a:pt x="13318" y="58529"/>
                    <a:pt x="13509" y="58418"/>
                  </a:cubicBezTo>
                  <a:cubicBezTo>
                    <a:pt x="14455" y="57875"/>
                    <a:pt x="14455" y="56107"/>
                    <a:pt x="13525" y="54479"/>
                  </a:cubicBezTo>
                  <a:cubicBezTo>
                    <a:pt x="13106" y="53734"/>
                    <a:pt x="12517" y="53114"/>
                    <a:pt x="11803" y="52664"/>
                  </a:cubicBezTo>
                  <a:cubicBezTo>
                    <a:pt x="11422" y="52450"/>
                    <a:pt x="11047" y="52337"/>
                    <a:pt x="10707" y="52337"/>
                  </a:cubicBezTo>
                  <a:close/>
                  <a:moveTo>
                    <a:pt x="65744" y="57836"/>
                  </a:moveTo>
                  <a:cubicBezTo>
                    <a:pt x="64948" y="57836"/>
                    <a:pt x="64396" y="58468"/>
                    <a:pt x="64396" y="59566"/>
                  </a:cubicBezTo>
                  <a:cubicBezTo>
                    <a:pt x="64396" y="61101"/>
                    <a:pt x="65482" y="62978"/>
                    <a:pt x="66815" y="63738"/>
                  </a:cubicBezTo>
                  <a:cubicBezTo>
                    <a:pt x="67210" y="63965"/>
                    <a:pt x="67582" y="64072"/>
                    <a:pt x="67911" y="64072"/>
                  </a:cubicBezTo>
                  <a:cubicBezTo>
                    <a:pt x="68707" y="64072"/>
                    <a:pt x="69250" y="63444"/>
                    <a:pt x="69250" y="62358"/>
                  </a:cubicBezTo>
                  <a:cubicBezTo>
                    <a:pt x="69250" y="60807"/>
                    <a:pt x="68165" y="58945"/>
                    <a:pt x="66831" y="58170"/>
                  </a:cubicBezTo>
                  <a:cubicBezTo>
                    <a:pt x="66441" y="57944"/>
                    <a:pt x="66072" y="57836"/>
                    <a:pt x="65744" y="57836"/>
                  </a:cubicBezTo>
                  <a:close/>
                  <a:moveTo>
                    <a:pt x="33446" y="76308"/>
                  </a:moveTo>
                  <a:cubicBezTo>
                    <a:pt x="32649" y="76308"/>
                    <a:pt x="32105" y="76940"/>
                    <a:pt x="32105" y="78038"/>
                  </a:cubicBezTo>
                  <a:cubicBezTo>
                    <a:pt x="32090" y="79573"/>
                    <a:pt x="33175" y="81450"/>
                    <a:pt x="34525" y="82225"/>
                  </a:cubicBezTo>
                  <a:lnTo>
                    <a:pt x="34556" y="82241"/>
                  </a:lnTo>
                  <a:lnTo>
                    <a:pt x="34587" y="82272"/>
                  </a:lnTo>
                  <a:cubicBezTo>
                    <a:pt x="34977" y="82496"/>
                    <a:pt x="35346" y="82603"/>
                    <a:pt x="35672" y="82603"/>
                  </a:cubicBezTo>
                  <a:cubicBezTo>
                    <a:pt x="36473" y="82603"/>
                    <a:pt x="37022" y="81962"/>
                    <a:pt x="37022" y="80860"/>
                  </a:cubicBezTo>
                  <a:cubicBezTo>
                    <a:pt x="37022" y="79325"/>
                    <a:pt x="35936" y="77464"/>
                    <a:pt x="34602" y="76688"/>
                  </a:cubicBezTo>
                  <a:lnTo>
                    <a:pt x="34571" y="76673"/>
                  </a:lnTo>
                  <a:lnTo>
                    <a:pt x="34540" y="76642"/>
                  </a:lnTo>
                  <a:cubicBezTo>
                    <a:pt x="34146" y="76415"/>
                    <a:pt x="33775" y="76308"/>
                    <a:pt x="33446" y="76308"/>
                  </a:cubicBezTo>
                  <a:close/>
                  <a:moveTo>
                    <a:pt x="56280" y="78588"/>
                  </a:moveTo>
                  <a:cubicBezTo>
                    <a:pt x="56054" y="78588"/>
                    <a:pt x="55840" y="78640"/>
                    <a:pt x="55649" y="78751"/>
                  </a:cubicBezTo>
                  <a:cubicBezTo>
                    <a:pt x="54702" y="79294"/>
                    <a:pt x="54702" y="81062"/>
                    <a:pt x="55649" y="82691"/>
                  </a:cubicBezTo>
                  <a:cubicBezTo>
                    <a:pt x="56052" y="83435"/>
                    <a:pt x="56641" y="84055"/>
                    <a:pt x="57355" y="84505"/>
                  </a:cubicBezTo>
                  <a:cubicBezTo>
                    <a:pt x="57736" y="84719"/>
                    <a:pt x="58111" y="84832"/>
                    <a:pt x="58451" y="84832"/>
                  </a:cubicBezTo>
                  <a:cubicBezTo>
                    <a:pt x="58678" y="84832"/>
                    <a:pt x="58890" y="84782"/>
                    <a:pt x="59076" y="84676"/>
                  </a:cubicBezTo>
                  <a:cubicBezTo>
                    <a:pt x="60022" y="84117"/>
                    <a:pt x="60038" y="82349"/>
                    <a:pt x="59076" y="80721"/>
                  </a:cubicBezTo>
                  <a:cubicBezTo>
                    <a:pt x="58673" y="79992"/>
                    <a:pt x="58084" y="79372"/>
                    <a:pt x="57370" y="78922"/>
                  </a:cubicBezTo>
                  <a:cubicBezTo>
                    <a:pt x="56997" y="78707"/>
                    <a:pt x="56623" y="78588"/>
                    <a:pt x="56280" y="78588"/>
                  </a:cubicBez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1"/>
            <p:cNvSpPr/>
            <p:nvPr/>
          </p:nvSpPr>
          <p:spPr>
            <a:xfrm>
              <a:off x="3669425" y="2345100"/>
              <a:ext cx="939900" cy="758650"/>
            </a:xfrm>
            <a:custGeom>
              <a:rect b="b" l="l" r="r" t="t"/>
              <a:pathLst>
                <a:path extrusionOk="0" h="30346" w="37596">
                  <a:moveTo>
                    <a:pt x="5569" y="20256"/>
                  </a:moveTo>
                  <a:lnTo>
                    <a:pt x="5569" y="20256"/>
                  </a:lnTo>
                  <a:cubicBezTo>
                    <a:pt x="5755" y="20318"/>
                    <a:pt x="5925" y="20395"/>
                    <a:pt x="6096" y="20488"/>
                  </a:cubicBezTo>
                  <a:cubicBezTo>
                    <a:pt x="6763" y="20907"/>
                    <a:pt x="7306" y="21450"/>
                    <a:pt x="7709" y="22117"/>
                  </a:cubicBezTo>
                  <a:cubicBezTo>
                    <a:pt x="8422" y="23218"/>
                    <a:pt x="8686" y="24443"/>
                    <a:pt x="8516" y="25312"/>
                  </a:cubicBezTo>
                  <a:cubicBezTo>
                    <a:pt x="8314" y="25250"/>
                    <a:pt x="8143" y="25172"/>
                    <a:pt x="7973" y="25079"/>
                  </a:cubicBezTo>
                  <a:cubicBezTo>
                    <a:pt x="7321" y="24676"/>
                    <a:pt x="6763" y="24117"/>
                    <a:pt x="6360" y="23451"/>
                  </a:cubicBezTo>
                  <a:cubicBezTo>
                    <a:pt x="5662" y="22349"/>
                    <a:pt x="5398" y="21124"/>
                    <a:pt x="5569" y="20256"/>
                  </a:cubicBezTo>
                  <a:close/>
                  <a:moveTo>
                    <a:pt x="37596" y="0"/>
                  </a:moveTo>
                  <a:lnTo>
                    <a:pt x="35704" y="1101"/>
                  </a:lnTo>
                  <a:lnTo>
                    <a:pt x="9756" y="17324"/>
                  </a:lnTo>
                  <a:cubicBezTo>
                    <a:pt x="9229" y="16797"/>
                    <a:pt x="8640" y="16347"/>
                    <a:pt x="8004" y="15959"/>
                  </a:cubicBezTo>
                  <a:cubicBezTo>
                    <a:pt x="7156" y="15475"/>
                    <a:pt x="6309" y="15215"/>
                    <a:pt x="5539" y="15215"/>
                  </a:cubicBezTo>
                  <a:cubicBezTo>
                    <a:pt x="5026" y="15215"/>
                    <a:pt x="4548" y="15330"/>
                    <a:pt x="4126" y="15572"/>
                  </a:cubicBezTo>
                  <a:lnTo>
                    <a:pt x="2299" y="16635"/>
                  </a:lnTo>
                  <a:lnTo>
                    <a:pt x="2299" y="16635"/>
                  </a:lnTo>
                  <a:cubicBezTo>
                    <a:pt x="2309" y="16628"/>
                    <a:pt x="2318" y="16620"/>
                    <a:pt x="2327" y="16611"/>
                  </a:cubicBezTo>
                  <a:lnTo>
                    <a:pt x="2327" y="16611"/>
                  </a:lnTo>
                  <a:cubicBezTo>
                    <a:pt x="2203" y="16688"/>
                    <a:pt x="2079" y="16766"/>
                    <a:pt x="1971" y="16843"/>
                  </a:cubicBezTo>
                  <a:cubicBezTo>
                    <a:pt x="1" y="18332"/>
                    <a:pt x="233" y="22427"/>
                    <a:pt x="2513" y="26010"/>
                  </a:cubicBezTo>
                  <a:cubicBezTo>
                    <a:pt x="3537" y="27623"/>
                    <a:pt x="4809" y="28863"/>
                    <a:pt x="6065" y="29592"/>
                  </a:cubicBezTo>
                  <a:cubicBezTo>
                    <a:pt x="6913" y="30081"/>
                    <a:pt x="7756" y="30345"/>
                    <a:pt x="8525" y="30345"/>
                  </a:cubicBezTo>
                  <a:cubicBezTo>
                    <a:pt x="9050" y="30345"/>
                    <a:pt x="9540" y="30222"/>
                    <a:pt x="9973" y="29965"/>
                  </a:cubicBezTo>
                  <a:lnTo>
                    <a:pt x="9973" y="29965"/>
                  </a:lnTo>
                  <a:lnTo>
                    <a:pt x="9958" y="29980"/>
                  </a:lnTo>
                  <a:lnTo>
                    <a:pt x="11850" y="28879"/>
                  </a:lnTo>
                  <a:cubicBezTo>
                    <a:pt x="11928" y="28832"/>
                    <a:pt x="12021" y="28770"/>
                    <a:pt x="12098" y="28708"/>
                  </a:cubicBezTo>
                  <a:cubicBezTo>
                    <a:pt x="13618" y="27576"/>
                    <a:pt x="13820" y="24893"/>
                    <a:pt x="12812" y="22086"/>
                  </a:cubicBezTo>
                  <a:lnTo>
                    <a:pt x="37596" y="0"/>
                  </a:lnTo>
                  <a:close/>
                </a:path>
              </a:pathLst>
            </a:custGeom>
            <a:solidFill>
              <a:srgbClr val="3A63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1"/>
            <p:cNvSpPr/>
            <p:nvPr/>
          </p:nvSpPr>
          <p:spPr>
            <a:xfrm>
              <a:off x="3752800" y="2825875"/>
              <a:ext cx="159775" cy="182200"/>
            </a:xfrm>
            <a:custGeom>
              <a:rect b="b" l="l" r="r" t="t"/>
              <a:pathLst>
                <a:path extrusionOk="0" h="7288" w="6391">
                  <a:moveTo>
                    <a:pt x="2901" y="1"/>
                  </a:moveTo>
                  <a:lnTo>
                    <a:pt x="2901" y="1"/>
                  </a:lnTo>
                  <a:cubicBezTo>
                    <a:pt x="2870" y="11"/>
                    <a:pt x="2847" y="28"/>
                    <a:pt x="2821" y="47"/>
                  </a:cubicBezTo>
                  <a:lnTo>
                    <a:pt x="2821" y="47"/>
                  </a:lnTo>
                  <a:lnTo>
                    <a:pt x="2901" y="1"/>
                  </a:lnTo>
                  <a:close/>
                  <a:moveTo>
                    <a:pt x="2821" y="47"/>
                  </a:moveTo>
                  <a:lnTo>
                    <a:pt x="1008" y="1087"/>
                  </a:lnTo>
                  <a:cubicBezTo>
                    <a:pt x="962" y="1118"/>
                    <a:pt x="931" y="1133"/>
                    <a:pt x="884" y="1164"/>
                  </a:cubicBezTo>
                  <a:cubicBezTo>
                    <a:pt x="0" y="1831"/>
                    <a:pt x="109" y="3708"/>
                    <a:pt x="1133" y="5321"/>
                  </a:cubicBezTo>
                  <a:cubicBezTo>
                    <a:pt x="1536" y="5988"/>
                    <a:pt x="2094" y="6546"/>
                    <a:pt x="2746" y="6949"/>
                  </a:cubicBezTo>
                  <a:cubicBezTo>
                    <a:pt x="3124" y="7171"/>
                    <a:pt x="3507" y="7288"/>
                    <a:pt x="3857" y="7288"/>
                  </a:cubicBezTo>
                  <a:cubicBezTo>
                    <a:pt x="4096" y="7288"/>
                    <a:pt x="4319" y="7233"/>
                    <a:pt x="4514" y="7120"/>
                  </a:cubicBezTo>
                  <a:lnTo>
                    <a:pt x="6390" y="6019"/>
                  </a:lnTo>
                  <a:lnTo>
                    <a:pt x="6390" y="6019"/>
                  </a:lnTo>
                  <a:cubicBezTo>
                    <a:pt x="6195" y="6132"/>
                    <a:pt x="5975" y="6186"/>
                    <a:pt x="5739" y="6186"/>
                  </a:cubicBezTo>
                  <a:cubicBezTo>
                    <a:pt x="5394" y="6186"/>
                    <a:pt x="5016" y="6069"/>
                    <a:pt x="4638" y="5848"/>
                  </a:cubicBezTo>
                  <a:cubicBezTo>
                    <a:pt x="3986" y="5445"/>
                    <a:pt x="3428" y="4886"/>
                    <a:pt x="3025" y="4235"/>
                  </a:cubicBezTo>
                  <a:cubicBezTo>
                    <a:pt x="1986" y="2607"/>
                    <a:pt x="1877" y="745"/>
                    <a:pt x="2777" y="79"/>
                  </a:cubicBezTo>
                  <a:cubicBezTo>
                    <a:pt x="2793" y="68"/>
                    <a:pt x="2807" y="57"/>
                    <a:pt x="2821" y="47"/>
                  </a:cubicBezTo>
                  <a:close/>
                </a:path>
              </a:pathLst>
            </a:custGeom>
            <a:solidFill>
              <a:srgbClr val="547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1"/>
            <p:cNvSpPr/>
            <p:nvPr/>
          </p:nvSpPr>
          <p:spPr>
            <a:xfrm>
              <a:off x="3725275" y="2725550"/>
              <a:ext cx="189225" cy="81350"/>
            </a:xfrm>
            <a:custGeom>
              <a:rect b="b" l="l" r="r" t="t"/>
              <a:pathLst>
                <a:path extrusionOk="0" h="3254" w="7569">
                  <a:moveTo>
                    <a:pt x="21" y="1458"/>
                  </a:moveTo>
                  <a:cubicBezTo>
                    <a:pt x="14" y="1462"/>
                    <a:pt x="7" y="1466"/>
                    <a:pt x="0" y="1470"/>
                  </a:cubicBezTo>
                  <a:lnTo>
                    <a:pt x="21" y="1458"/>
                  </a:lnTo>
                  <a:close/>
                  <a:moveTo>
                    <a:pt x="3313" y="1"/>
                  </a:moveTo>
                  <a:cubicBezTo>
                    <a:pt x="2797" y="1"/>
                    <a:pt x="2316" y="120"/>
                    <a:pt x="1892" y="369"/>
                  </a:cubicBezTo>
                  <a:lnTo>
                    <a:pt x="21" y="1458"/>
                  </a:lnTo>
                  <a:lnTo>
                    <a:pt x="21" y="1458"/>
                  </a:lnTo>
                  <a:cubicBezTo>
                    <a:pt x="439" y="1217"/>
                    <a:pt x="913" y="1102"/>
                    <a:pt x="1420" y="1102"/>
                  </a:cubicBezTo>
                  <a:cubicBezTo>
                    <a:pt x="2186" y="1102"/>
                    <a:pt x="3027" y="1366"/>
                    <a:pt x="3862" y="1858"/>
                  </a:cubicBezTo>
                  <a:cubicBezTo>
                    <a:pt x="4529" y="2246"/>
                    <a:pt x="5134" y="2711"/>
                    <a:pt x="5677" y="3254"/>
                  </a:cubicBezTo>
                  <a:lnTo>
                    <a:pt x="7569" y="2153"/>
                  </a:lnTo>
                  <a:cubicBezTo>
                    <a:pt x="7026" y="1610"/>
                    <a:pt x="6421" y="1145"/>
                    <a:pt x="5770" y="757"/>
                  </a:cubicBezTo>
                  <a:cubicBezTo>
                    <a:pt x="4925" y="265"/>
                    <a:pt x="4081" y="1"/>
                    <a:pt x="3313" y="1"/>
                  </a:cubicBezTo>
                  <a:close/>
                </a:path>
              </a:pathLst>
            </a:custGeom>
            <a:solidFill>
              <a:srgbClr val="547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>
              <a:off x="3918350" y="2897625"/>
              <a:ext cx="96575" cy="197375"/>
            </a:xfrm>
            <a:custGeom>
              <a:rect b="b" l="l" r="r" t="t"/>
              <a:pathLst>
                <a:path extrusionOk="0" h="7895" w="3863">
                  <a:moveTo>
                    <a:pt x="2855" y="0"/>
                  </a:moveTo>
                  <a:lnTo>
                    <a:pt x="963" y="1101"/>
                  </a:lnTo>
                  <a:cubicBezTo>
                    <a:pt x="1971" y="3893"/>
                    <a:pt x="1769" y="6576"/>
                    <a:pt x="249" y="7724"/>
                  </a:cubicBezTo>
                  <a:cubicBezTo>
                    <a:pt x="172" y="7771"/>
                    <a:pt x="78" y="7833"/>
                    <a:pt x="1" y="7895"/>
                  </a:cubicBezTo>
                  <a:lnTo>
                    <a:pt x="1893" y="6793"/>
                  </a:lnTo>
                  <a:cubicBezTo>
                    <a:pt x="1971" y="6731"/>
                    <a:pt x="2064" y="6685"/>
                    <a:pt x="2141" y="6623"/>
                  </a:cubicBezTo>
                  <a:cubicBezTo>
                    <a:pt x="3661" y="5475"/>
                    <a:pt x="3863" y="2807"/>
                    <a:pt x="2855" y="0"/>
                  </a:cubicBez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1"/>
            <p:cNvSpPr/>
            <p:nvPr/>
          </p:nvSpPr>
          <p:spPr>
            <a:xfrm>
              <a:off x="3942400" y="2345100"/>
              <a:ext cx="666925" cy="580075"/>
            </a:xfrm>
            <a:custGeom>
              <a:rect b="b" l="l" r="r" t="t"/>
              <a:pathLst>
                <a:path extrusionOk="0" h="23203" w="26677">
                  <a:moveTo>
                    <a:pt x="26677" y="0"/>
                  </a:moveTo>
                  <a:lnTo>
                    <a:pt x="24785" y="1101"/>
                  </a:lnTo>
                  <a:lnTo>
                    <a:pt x="1" y="23202"/>
                  </a:lnTo>
                  <a:lnTo>
                    <a:pt x="1893" y="22101"/>
                  </a:lnTo>
                  <a:lnTo>
                    <a:pt x="26677" y="0"/>
                  </a:ln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1"/>
            <p:cNvSpPr/>
            <p:nvPr/>
          </p:nvSpPr>
          <p:spPr>
            <a:xfrm>
              <a:off x="3669050" y="2372625"/>
              <a:ext cx="892975" cy="731425"/>
            </a:xfrm>
            <a:custGeom>
              <a:rect b="b" l="l" r="r" t="t"/>
              <a:pathLst>
                <a:path extrusionOk="0" h="29257" w="35719">
                  <a:moveTo>
                    <a:pt x="4996" y="19060"/>
                  </a:moveTo>
                  <a:cubicBezTo>
                    <a:pt x="5348" y="19060"/>
                    <a:pt x="5732" y="19179"/>
                    <a:pt x="6111" y="19403"/>
                  </a:cubicBezTo>
                  <a:cubicBezTo>
                    <a:pt x="6778" y="19806"/>
                    <a:pt x="7321" y="20364"/>
                    <a:pt x="7724" y="21016"/>
                  </a:cubicBezTo>
                  <a:cubicBezTo>
                    <a:pt x="8763" y="22644"/>
                    <a:pt x="8872" y="24505"/>
                    <a:pt x="7972" y="25172"/>
                  </a:cubicBezTo>
                  <a:cubicBezTo>
                    <a:pt x="7749" y="25340"/>
                    <a:pt x="7487" y="25419"/>
                    <a:pt x="7204" y="25419"/>
                  </a:cubicBezTo>
                  <a:cubicBezTo>
                    <a:pt x="6858" y="25419"/>
                    <a:pt x="6479" y="25301"/>
                    <a:pt x="6096" y="25079"/>
                  </a:cubicBezTo>
                  <a:cubicBezTo>
                    <a:pt x="5444" y="24676"/>
                    <a:pt x="4886" y="24118"/>
                    <a:pt x="4483" y="23451"/>
                  </a:cubicBezTo>
                  <a:cubicBezTo>
                    <a:pt x="3459" y="21838"/>
                    <a:pt x="3350" y="19977"/>
                    <a:pt x="4234" y="19294"/>
                  </a:cubicBezTo>
                  <a:cubicBezTo>
                    <a:pt x="4455" y="19136"/>
                    <a:pt x="4715" y="19060"/>
                    <a:pt x="4996" y="19060"/>
                  </a:cubicBezTo>
                  <a:close/>
                  <a:moveTo>
                    <a:pt x="35719" y="0"/>
                  </a:moveTo>
                  <a:lnTo>
                    <a:pt x="7926" y="17371"/>
                  </a:lnTo>
                  <a:cubicBezTo>
                    <a:pt x="7383" y="16828"/>
                    <a:pt x="6778" y="16363"/>
                    <a:pt x="6127" y="15960"/>
                  </a:cubicBezTo>
                  <a:cubicBezTo>
                    <a:pt x="5283" y="15474"/>
                    <a:pt x="4443" y="15213"/>
                    <a:pt x="3678" y="15213"/>
                  </a:cubicBezTo>
                  <a:cubicBezTo>
                    <a:pt x="3051" y="15213"/>
                    <a:pt x="2474" y="15388"/>
                    <a:pt x="1986" y="15758"/>
                  </a:cubicBezTo>
                  <a:cubicBezTo>
                    <a:pt x="0" y="17231"/>
                    <a:pt x="248" y="21341"/>
                    <a:pt x="2528" y="24924"/>
                  </a:cubicBezTo>
                  <a:cubicBezTo>
                    <a:pt x="3552" y="26537"/>
                    <a:pt x="4824" y="27778"/>
                    <a:pt x="6080" y="28507"/>
                  </a:cubicBezTo>
                  <a:cubicBezTo>
                    <a:pt x="6928" y="28995"/>
                    <a:pt x="7772" y="29256"/>
                    <a:pt x="8540" y="29256"/>
                  </a:cubicBezTo>
                  <a:cubicBezTo>
                    <a:pt x="9162" y="29256"/>
                    <a:pt x="9735" y="29085"/>
                    <a:pt x="10221" y="28724"/>
                  </a:cubicBezTo>
                  <a:cubicBezTo>
                    <a:pt x="11741" y="27576"/>
                    <a:pt x="11943" y="24909"/>
                    <a:pt x="10935" y="22101"/>
                  </a:cubicBezTo>
                  <a:lnTo>
                    <a:pt x="35719" y="0"/>
                  </a:lnTo>
                  <a:close/>
                </a:path>
              </a:pathLst>
            </a:custGeom>
            <a:solidFill>
              <a:srgbClr val="3A63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1"/>
            <p:cNvSpPr/>
            <p:nvPr/>
          </p:nvSpPr>
          <p:spPr>
            <a:xfrm>
              <a:off x="2399600" y="1135300"/>
              <a:ext cx="3020100" cy="3433175"/>
            </a:xfrm>
            <a:custGeom>
              <a:rect b="b" l="l" r="r" t="t"/>
              <a:pathLst>
                <a:path extrusionOk="0" h="137327" w="120804">
                  <a:moveTo>
                    <a:pt x="30562" y="26804"/>
                  </a:moveTo>
                  <a:cubicBezTo>
                    <a:pt x="35745" y="26804"/>
                    <a:pt x="41599" y="28491"/>
                    <a:pt x="47785" y="32060"/>
                  </a:cubicBezTo>
                  <a:cubicBezTo>
                    <a:pt x="68955" y="44298"/>
                    <a:pt x="86078" y="73936"/>
                    <a:pt x="86000" y="98271"/>
                  </a:cubicBezTo>
                  <a:cubicBezTo>
                    <a:pt x="85985" y="107608"/>
                    <a:pt x="83426" y="114789"/>
                    <a:pt x="79099" y="119426"/>
                  </a:cubicBezTo>
                  <a:cubicBezTo>
                    <a:pt x="77521" y="119801"/>
                    <a:pt x="75856" y="119992"/>
                    <a:pt x="74116" y="119992"/>
                  </a:cubicBezTo>
                  <a:cubicBezTo>
                    <a:pt x="68944" y="119992"/>
                    <a:pt x="63109" y="118305"/>
                    <a:pt x="56936" y="114742"/>
                  </a:cubicBezTo>
                  <a:cubicBezTo>
                    <a:pt x="35750" y="102505"/>
                    <a:pt x="18643" y="72882"/>
                    <a:pt x="18705" y="48532"/>
                  </a:cubicBezTo>
                  <a:cubicBezTo>
                    <a:pt x="18736" y="39195"/>
                    <a:pt x="21279" y="31998"/>
                    <a:pt x="25606" y="27361"/>
                  </a:cubicBezTo>
                  <a:cubicBezTo>
                    <a:pt x="27175" y="26992"/>
                    <a:pt x="28831" y="26804"/>
                    <a:pt x="30562" y="26804"/>
                  </a:cubicBezTo>
                  <a:close/>
                  <a:moveTo>
                    <a:pt x="51958" y="0"/>
                  </a:moveTo>
                  <a:cubicBezTo>
                    <a:pt x="47301" y="0"/>
                    <a:pt x="43077" y="1101"/>
                    <a:pt x="39441" y="3213"/>
                  </a:cubicBezTo>
                  <a:lnTo>
                    <a:pt x="13959" y="18148"/>
                  </a:lnTo>
                  <a:lnTo>
                    <a:pt x="13959" y="18148"/>
                  </a:lnTo>
                  <a:lnTo>
                    <a:pt x="14036" y="18102"/>
                  </a:lnTo>
                  <a:lnTo>
                    <a:pt x="14036" y="18102"/>
                  </a:lnTo>
                  <a:cubicBezTo>
                    <a:pt x="5444" y="23049"/>
                    <a:pt x="124" y="33611"/>
                    <a:pt x="78" y="48656"/>
                  </a:cubicBezTo>
                  <a:cubicBezTo>
                    <a:pt x="0" y="78853"/>
                    <a:pt x="21233" y="115626"/>
                    <a:pt x="47506" y="130810"/>
                  </a:cubicBezTo>
                  <a:cubicBezTo>
                    <a:pt x="55171" y="135233"/>
                    <a:pt x="62419" y="137327"/>
                    <a:pt x="68842" y="137327"/>
                  </a:cubicBezTo>
                  <a:cubicBezTo>
                    <a:pt x="73635" y="137327"/>
                    <a:pt x="77968" y="136161"/>
                    <a:pt x="81673" y="133927"/>
                  </a:cubicBezTo>
                  <a:lnTo>
                    <a:pt x="81673" y="133927"/>
                  </a:lnTo>
                  <a:cubicBezTo>
                    <a:pt x="81565" y="133989"/>
                    <a:pt x="81456" y="134052"/>
                    <a:pt x="81348" y="134114"/>
                  </a:cubicBezTo>
                  <a:lnTo>
                    <a:pt x="106845" y="119178"/>
                  </a:lnTo>
                  <a:cubicBezTo>
                    <a:pt x="115391" y="114215"/>
                    <a:pt x="120680" y="103668"/>
                    <a:pt x="120726" y="88655"/>
                  </a:cubicBezTo>
                  <a:cubicBezTo>
                    <a:pt x="120804" y="58473"/>
                    <a:pt x="99571" y="21700"/>
                    <a:pt x="73298" y="6532"/>
                  </a:cubicBezTo>
                  <a:cubicBezTo>
                    <a:pt x="65636" y="2098"/>
                    <a:pt x="58385" y="0"/>
                    <a:pt x="51958" y="0"/>
                  </a:cubicBezTo>
                  <a:close/>
                </a:path>
              </a:pathLst>
            </a:custGeom>
            <a:solidFill>
              <a:srgbClr val="8DBD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1"/>
            <p:cNvSpPr/>
            <p:nvPr/>
          </p:nvSpPr>
          <p:spPr>
            <a:xfrm>
              <a:off x="2630300" y="1733625"/>
              <a:ext cx="1192700" cy="2406725"/>
            </a:xfrm>
            <a:custGeom>
              <a:rect b="b" l="l" r="r" t="t"/>
              <a:pathLst>
                <a:path extrusionOk="0" h="96269" w="47708">
                  <a:moveTo>
                    <a:pt x="20674" y="0"/>
                  </a:moveTo>
                  <a:lnTo>
                    <a:pt x="11260" y="5460"/>
                  </a:lnTo>
                  <a:cubicBezTo>
                    <a:pt x="4374" y="9461"/>
                    <a:pt x="109" y="17961"/>
                    <a:pt x="78" y="30058"/>
                  </a:cubicBezTo>
                  <a:cubicBezTo>
                    <a:pt x="0" y="54393"/>
                    <a:pt x="17123" y="84031"/>
                    <a:pt x="38309" y="96268"/>
                  </a:cubicBezTo>
                  <a:lnTo>
                    <a:pt x="47708" y="90809"/>
                  </a:lnTo>
                  <a:cubicBezTo>
                    <a:pt x="26522" y="78572"/>
                    <a:pt x="9415" y="48949"/>
                    <a:pt x="9477" y="24599"/>
                  </a:cubicBezTo>
                  <a:cubicBezTo>
                    <a:pt x="9508" y="12501"/>
                    <a:pt x="13788" y="4002"/>
                    <a:pt x="206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1"/>
            <p:cNvSpPr/>
            <p:nvPr/>
          </p:nvSpPr>
          <p:spPr>
            <a:xfrm>
              <a:off x="3588000" y="4003850"/>
              <a:ext cx="917025" cy="268075"/>
            </a:xfrm>
            <a:custGeom>
              <a:rect b="b" l="l" r="r" t="t"/>
              <a:pathLst>
                <a:path extrusionOk="0" h="10723" w="36681">
                  <a:moveTo>
                    <a:pt x="36681" y="2668"/>
                  </a:moveTo>
                  <a:lnTo>
                    <a:pt x="36671" y="2674"/>
                  </a:lnTo>
                  <a:lnTo>
                    <a:pt x="36671" y="2674"/>
                  </a:lnTo>
                  <a:cubicBezTo>
                    <a:pt x="36674" y="2672"/>
                    <a:pt x="36677" y="2670"/>
                    <a:pt x="36681" y="2668"/>
                  </a:cubicBezTo>
                  <a:close/>
                  <a:moveTo>
                    <a:pt x="9400" y="0"/>
                  </a:moveTo>
                  <a:lnTo>
                    <a:pt x="1" y="5459"/>
                  </a:lnTo>
                  <a:cubicBezTo>
                    <a:pt x="6179" y="9030"/>
                    <a:pt x="12019" y="10723"/>
                    <a:pt x="17196" y="10723"/>
                  </a:cubicBezTo>
                  <a:cubicBezTo>
                    <a:pt x="20947" y="10723"/>
                    <a:pt x="24350" y="9834"/>
                    <a:pt x="27282" y="8127"/>
                  </a:cubicBezTo>
                  <a:lnTo>
                    <a:pt x="36671" y="2674"/>
                  </a:lnTo>
                  <a:lnTo>
                    <a:pt x="36671" y="2674"/>
                  </a:lnTo>
                  <a:cubicBezTo>
                    <a:pt x="33749" y="4369"/>
                    <a:pt x="30353" y="5252"/>
                    <a:pt x="26608" y="5252"/>
                  </a:cubicBezTo>
                  <a:cubicBezTo>
                    <a:pt x="21428" y="5252"/>
                    <a:pt x="15581" y="3563"/>
                    <a:pt x="9400" y="0"/>
                  </a:cubicBezTo>
                  <a:close/>
                </a:path>
              </a:pathLst>
            </a:custGeom>
            <a:solidFill>
              <a:srgbClr val="A5CB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1"/>
            <p:cNvSpPr/>
            <p:nvPr/>
          </p:nvSpPr>
          <p:spPr>
            <a:xfrm>
              <a:off x="2748550" y="1135275"/>
              <a:ext cx="1483525" cy="536725"/>
            </a:xfrm>
            <a:custGeom>
              <a:rect b="b" l="l" r="r" t="t"/>
              <a:pathLst>
                <a:path extrusionOk="0" h="21469" w="59341">
                  <a:moveTo>
                    <a:pt x="38007" y="0"/>
                  </a:moveTo>
                  <a:cubicBezTo>
                    <a:pt x="33348" y="0"/>
                    <a:pt x="29121" y="1101"/>
                    <a:pt x="25483" y="3214"/>
                  </a:cubicBezTo>
                  <a:lnTo>
                    <a:pt x="1" y="18149"/>
                  </a:lnTo>
                  <a:cubicBezTo>
                    <a:pt x="3633" y="16040"/>
                    <a:pt x="7851" y="14942"/>
                    <a:pt x="12500" y="14942"/>
                  </a:cubicBezTo>
                  <a:cubicBezTo>
                    <a:pt x="18928" y="14942"/>
                    <a:pt x="26181" y="17041"/>
                    <a:pt x="33858" y="21468"/>
                  </a:cubicBezTo>
                  <a:lnTo>
                    <a:pt x="59340" y="6517"/>
                  </a:lnTo>
                  <a:cubicBezTo>
                    <a:pt x="51681" y="2094"/>
                    <a:pt x="44433" y="0"/>
                    <a:pt x="38007" y="0"/>
                  </a:cubicBezTo>
                  <a:close/>
                </a:path>
              </a:pathLst>
            </a:custGeom>
            <a:solidFill>
              <a:srgbClr val="A5CB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1"/>
            <p:cNvSpPr/>
            <p:nvPr/>
          </p:nvSpPr>
          <p:spPr>
            <a:xfrm>
              <a:off x="3594975" y="1298575"/>
              <a:ext cx="1824725" cy="3189575"/>
            </a:xfrm>
            <a:custGeom>
              <a:rect b="b" l="l" r="r" t="t"/>
              <a:pathLst>
                <a:path extrusionOk="0" h="127583" w="72989">
                  <a:moveTo>
                    <a:pt x="25483" y="1"/>
                  </a:moveTo>
                  <a:lnTo>
                    <a:pt x="1" y="14936"/>
                  </a:lnTo>
                  <a:cubicBezTo>
                    <a:pt x="26274" y="30105"/>
                    <a:pt x="47507" y="66878"/>
                    <a:pt x="47414" y="97075"/>
                  </a:cubicBezTo>
                  <a:cubicBezTo>
                    <a:pt x="47367" y="111988"/>
                    <a:pt x="42138" y="122499"/>
                    <a:pt x="33678" y="127497"/>
                  </a:cubicBezTo>
                  <a:lnTo>
                    <a:pt x="33678" y="127497"/>
                  </a:lnTo>
                  <a:lnTo>
                    <a:pt x="59030" y="112647"/>
                  </a:lnTo>
                  <a:cubicBezTo>
                    <a:pt x="67576" y="107684"/>
                    <a:pt x="72865" y="97137"/>
                    <a:pt x="72911" y="82124"/>
                  </a:cubicBezTo>
                  <a:cubicBezTo>
                    <a:pt x="72989" y="51942"/>
                    <a:pt x="51756" y="15169"/>
                    <a:pt x="25483" y="1"/>
                  </a:cubicBezTo>
                  <a:close/>
                  <a:moveTo>
                    <a:pt x="33678" y="127497"/>
                  </a:moveTo>
                  <a:lnTo>
                    <a:pt x="33533" y="127583"/>
                  </a:lnTo>
                  <a:cubicBezTo>
                    <a:pt x="33581" y="127554"/>
                    <a:pt x="33630" y="127526"/>
                    <a:pt x="33678" y="1274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2399200" y="1508825"/>
              <a:ext cx="2383075" cy="3059625"/>
            </a:xfrm>
            <a:custGeom>
              <a:rect b="b" l="l" r="r" t="t"/>
              <a:pathLst>
                <a:path extrusionOk="0" h="122385" w="95323">
                  <a:moveTo>
                    <a:pt x="30596" y="11864"/>
                  </a:moveTo>
                  <a:cubicBezTo>
                    <a:pt x="35775" y="11864"/>
                    <a:pt x="41619" y="13553"/>
                    <a:pt x="47801" y="17119"/>
                  </a:cubicBezTo>
                  <a:cubicBezTo>
                    <a:pt x="68971" y="29357"/>
                    <a:pt x="86094" y="58995"/>
                    <a:pt x="86016" y="83330"/>
                  </a:cubicBezTo>
                  <a:cubicBezTo>
                    <a:pt x="85972" y="100564"/>
                    <a:pt x="77317" y="110516"/>
                    <a:pt x="64750" y="110516"/>
                  </a:cubicBezTo>
                  <a:cubicBezTo>
                    <a:pt x="59572" y="110516"/>
                    <a:pt x="53730" y="108827"/>
                    <a:pt x="47553" y="105260"/>
                  </a:cubicBezTo>
                  <a:cubicBezTo>
                    <a:pt x="26367" y="93023"/>
                    <a:pt x="9244" y="63385"/>
                    <a:pt x="9322" y="39050"/>
                  </a:cubicBezTo>
                  <a:cubicBezTo>
                    <a:pt x="9377" y="21816"/>
                    <a:pt x="18027" y="11864"/>
                    <a:pt x="30596" y="11864"/>
                  </a:cubicBezTo>
                  <a:close/>
                  <a:moveTo>
                    <a:pt x="26474" y="1"/>
                  </a:moveTo>
                  <a:cubicBezTo>
                    <a:pt x="10880" y="1"/>
                    <a:pt x="149" y="12344"/>
                    <a:pt x="94" y="33715"/>
                  </a:cubicBezTo>
                  <a:cubicBezTo>
                    <a:pt x="1" y="63912"/>
                    <a:pt x="21233" y="100701"/>
                    <a:pt x="47522" y="115869"/>
                  </a:cubicBezTo>
                  <a:cubicBezTo>
                    <a:pt x="55187" y="120290"/>
                    <a:pt x="62435" y="122385"/>
                    <a:pt x="68859" y="122385"/>
                  </a:cubicBezTo>
                  <a:cubicBezTo>
                    <a:pt x="84453" y="122385"/>
                    <a:pt x="95190" y="110041"/>
                    <a:pt x="95245" y="88665"/>
                  </a:cubicBezTo>
                  <a:cubicBezTo>
                    <a:pt x="95322" y="58468"/>
                    <a:pt x="74105" y="21695"/>
                    <a:pt x="47832" y="6526"/>
                  </a:cubicBezTo>
                  <a:cubicBezTo>
                    <a:pt x="40158" y="2099"/>
                    <a:pt x="32903" y="1"/>
                    <a:pt x="26474" y="1"/>
                  </a:cubicBezTo>
                  <a:close/>
                </a:path>
              </a:pathLst>
            </a:custGeom>
            <a:solidFill>
              <a:srgbClr val="8DBD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4457325" y="1826425"/>
              <a:ext cx="749700" cy="790025"/>
            </a:xfrm>
            <a:custGeom>
              <a:rect b="b" l="l" r="r" t="t"/>
              <a:pathLst>
                <a:path extrusionOk="0" h="31601" w="29988">
                  <a:moveTo>
                    <a:pt x="12886" y="0"/>
                  </a:moveTo>
                  <a:cubicBezTo>
                    <a:pt x="11551" y="0"/>
                    <a:pt x="10384" y="358"/>
                    <a:pt x="9445" y="1034"/>
                  </a:cubicBezTo>
                  <a:lnTo>
                    <a:pt x="9461" y="1019"/>
                  </a:lnTo>
                  <a:lnTo>
                    <a:pt x="2823" y="5749"/>
                  </a:lnTo>
                  <a:cubicBezTo>
                    <a:pt x="977" y="7068"/>
                    <a:pt x="0" y="9611"/>
                    <a:pt x="341" y="13070"/>
                  </a:cubicBezTo>
                  <a:cubicBezTo>
                    <a:pt x="1024" y="19925"/>
                    <a:pt x="6638" y="27773"/>
                    <a:pt x="12904" y="30596"/>
                  </a:cubicBezTo>
                  <a:cubicBezTo>
                    <a:pt x="14419" y="31278"/>
                    <a:pt x="15835" y="31600"/>
                    <a:pt x="17100" y="31600"/>
                  </a:cubicBezTo>
                  <a:cubicBezTo>
                    <a:pt x="18424" y="31600"/>
                    <a:pt x="19583" y="31247"/>
                    <a:pt x="20519" y="30580"/>
                  </a:cubicBezTo>
                  <a:lnTo>
                    <a:pt x="27028" y="25942"/>
                  </a:lnTo>
                  <a:lnTo>
                    <a:pt x="27028" y="25942"/>
                  </a:lnTo>
                  <a:cubicBezTo>
                    <a:pt x="27023" y="25945"/>
                    <a:pt x="27017" y="25948"/>
                    <a:pt x="27012" y="25952"/>
                  </a:cubicBezTo>
                  <a:lnTo>
                    <a:pt x="27012" y="25952"/>
                  </a:lnTo>
                  <a:cubicBezTo>
                    <a:pt x="27021" y="25946"/>
                    <a:pt x="27029" y="25941"/>
                    <a:pt x="27037" y="25935"/>
                  </a:cubicBezTo>
                  <a:lnTo>
                    <a:pt x="27037" y="25935"/>
                  </a:lnTo>
                  <a:lnTo>
                    <a:pt x="27028" y="25942"/>
                  </a:lnTo>
                  <a:lnTo>
                    <a:pt x="27028" y="25942"/>
                  </a:lnTo>
                  <a:cubicBezTo>
                    <a:pt x="27065" y="25919"/>
                    <a:pt x="27107" y="25895"/>
                    <a:pt x="27143" y="25864"/>
                  </a:cubicBezTo>
                  <a:lnTo>
                    <a:pt x="27143" y="25864"/>
                  </a:lnTo>
                  <a:cubicBezTo>
                    <a:pt x="27108" y="25888"/>
                    <a:pt x="27073" y="25912"/>
                    <a:pt x="27037" y="25935"/>
                  </a:cubicBezTo>
                  <a:lnTo>
                    <a:pt x="27037" y="25935"/>
                  </a:lnTo>
                  <a:lnTo>
                    <a:pt x="27157" y="25850"/>
                  </a:lnTo>
                  <a:lnTo>
                    <a:pt x="27157" y="25850"/>
                  </a:lnTo>
                  <a:cubicBezTo>
                    <a:pt x="27153" y="25855"/>
                    <a:pt x="27148" y="25859"/>
                    <a:pt x="27143" y="25864"/>
                  </a:cubicBezTo>
                  <a:lnTo>
                    <a:pt x="27143" y="25864"/>
                  </a:lnTo>
                  <a:cubicBezTo>
                    <a:pt x="29006" y="24560"/>
                    <a:pt x="29987" y="21995"/>
                    <a:pt x="29654" y="18529"/>
                  </a:cubicBezTo>
                  <a:cubicBezTo>
                    <a:pt x="28972" y="11674"/>
                    <a:pt x="23342" y="3826"/>
                    <a:pt x="17092" y="1003"/>
                  </a:cubicBezTo>
                  <a:cubicBezTo>
                    <a:pt x="15573" y="323"/>
                    <a:pt x="14154" y="0"/>
                    <a:pt x="12886" y="0"/>
                  </a:cubicBezTo>
                  <a:close/>
                </a:path>
              </a:pathLst>
            </a:custGeom>
            <a:solidFill>
              <a:srgbClr val="A5CB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1"/>
            <p:cNvSpPr/>
            <p:nvPr/>
          </p:nvSpPr>
          <p:spPr>
            <a:xfrm>
              <a:off x="4457325" y="1852275"/>
              <a:ext cx="678950" cy="764175"/>
            </a:xfrm>
            <a:custGeom>
              <a:rect b="b" l="l" r="r" t="t"/>
              <a:pathLst>
                <a:path extrusionOk="0" h="30567" w="27158">
                  <a:moveTo>
                    <a:pt x="9461" y="0"/>
                  </a:moveTo>
                  <a:lnTo>
                    <a:pt x="2823" y="4715"/>
                  </a:lnTo>
                  <a:cubicBezTo>
                    <a:pt x="977" y="6034"/>
                    <a:pt x="0" y="8577"/>
                    <a:pt x="341" y="12036"/>
                  </a:cubicBezTo>
                  <a:cubicBezTo>
                    <a:pt x="1024" y="18907"/>
                    <a:pt x="6638" y="26754"/>
                    <a:pt x="12904" y="29562"/>
                  </a:cubicBezTo>
                  <a:cubicBezTo>
                    <a:pt x="14419" y="30244"/>
                    <a:pt x="15835" y="30566"/>
                    <a:pt x="17100" y="30566"/>
                  </a:cubicBezTo>
                  <a:cubicBezTo>
                    <a:pt x="18424" y="30566"/>
                    <a:pt x="19583" y="30213"/>
                    <a:pt x="20519" y="29546"/>
                  </a:cubicBezTo>
                  <a:lnTo>
                    <a:pt x="27157" y="24816"/>
                  </a:lnTo>
                  <a:lnTo>
                    <a:pt x="27157" y="24816"/>
                  </a:lnTo>
                  <a:cubicBezTo>
                    <a:pt x="26221" y="25482"/>
                    <a:pt x="25062" y="25836"/>
                    <a:pt x="23738" y="25836"/>
                  </a:cubicBezTo>
                  <a:cubicBezTo>
                    <a:pt x="22473" y="25836"/>
                    <a:pt x="21058" y="25513"/>
                    <a:pt x="19542" y="24831"/>
                  </a:cubicBezTo>
                  <a:cubicBezTo>
                    <a:pt x="13276" y="22024"/>
                    <a:pt x="7646" y="14176"/>
                    <a:pt x="6979" y="7305"/>
                  </a:cubicBezTo>
                  <a:cubicBezTo>
                    <a:pt x="6638" y="3862"/>
                    <a:pt x="7615" y="1319"/>
                    <a:pt x="9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1"/>
            <p:cNvSpPr/>
            <p:nvPr/>
          </p:nvSpPr>
          <p:spPr>
            <a:xfrm>
              <a:off x="4618875" y="1826425"/>
              <a:ext cx="592450" cy="671775"/>
            </a:xfrm>
            <a:custGeom>
              <a:rect b="b" l="l" r="r" t="t"/>
              <a:pathLst>
                <a:path extrusionOk="0" h="26871" w="23698">
                  <a:moveTo>
                    <a:pt x="6428" y="0"/>
                  </a:moveTo>
                  <a:cubicBezTo>
                    <a:pt x="2474" y="0"/>
                    <a:pt x="0" y="3146"/>
                    <a:pt x="517" y="8339"/>
                  </a:cubicBezTo>
                  <a:cubicBezTo>
                    <a:pt x="1200" y="15210"/>
                    <a:pt x="6814" y="23058"/>
                    <a:pt x="13080" y="25865"/>
                  </a:cubicBezTo>
                  <a:cubicBezTo>
                    <a:pt x="14598" y="26547"/>
                    <a:pt x="16015" y="26870"/>
                    <a:pt x="17280" y="26870"/>
                  </a:cubicBezTo>
                  <a:cubicBezTo>
                    <a:pt x="21224" y="26870"/>
                    <a:pt x="23697" y="23731"/>
                    <a:pt x="23192" y="18529"/>
                  </a:cubicBezTo>
                  <a:cubicBezTo>
                    <a:pt x="22510" y="11674"/>
                    <a:pt x="16880" y="3826"/>
                    <a:pt x="10630" y="1003"/>
                  </a:cubicBezTo>
                  <a:cubicBezTo>
                    <a:pt x="9110" y="323"/>
                    <a:pt x="7693" y="0"/>
                    <a:pt x="64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1"/>
            <p:cNvSpPr/>
            <p:nvPr/>
          </p:nvSpPr>
          <p:spPr>
            <a:xfrm>
              <a:off x="3470900" y="797525"/>
              <a:ext cx="701000" cy="811650"/>
            </a:xfrm>
            <a:custGeom>
              <a:rect b="b" l="l" r="r" t="t"/>
              <a:pathLst>
                <a:path extrusionOk="0" h="32466" w="28040">
                  <a:moveTo>
                    <a:pt x="13989" y="0"/>
                  </a:moveTo>
                  <a:cubicBezTo>
                    <a:pt x="10412" y="0"/>
                    <a:pt x="6841" y="788"/>
                    <a:pt x="4126" y="2362"/>
                  </a:cubicBezTo>
                  <a:cubicBezTo>
                    <a:pt x="1415" y="3942"/>
                    <a:pt x="50" y="6003"/>
                    <a:pt x="63" y="8064"/>
                  </a:cubicBezTo>
                  <a:lnTo>
                    <a:pt x="63" y="8064"/>
                  </a:lnTo>
                  <a:lnTo>
                    <a:pt x="1" y="24339"/>
                  </a:lnTo>
                  <a:cubicBezTo>
                    <a:pt x="1" y="26417"/>
                    <a:pt x="1381" y="28511"/>
                    <a:pt x="4126" y="30093"/>
                  </a:cubicBezTo>
                  <a:cubicBezTo>
                    <a:pt x="6864" y="31675"/>
                    <a:pt x="10447" y="32466"/>
                    <a:pt x="14023" y="32466"/>
                  </a:cubicBezTo>
                  <a:cubicBezTo>
                    <a:pt x="17600" y="32466"/>
                    <a:pt x="21171" y="31675"/>
                    <a:pt x="23886" y="30093"/>
                  </a:cubicBezTo>
                  <a:cubicBezTo>
                    <a:pt x="26584" y="28526"/>
                    <a:pt x="27934" y="26479"/>
                    <a:pt x="27949" y="24416"/>
                  </a:cubicBezTo>
                  <a:lnTo>
                    <a:pt x="28011" y="8131"/>
                  </a:lnTo>
                  <a:lnTo>
                    <a:pt x="28011" y="8131"/>
                  </a:lnTo>
                  <a:cubicBezTo>
                    <a:pt x="28005" y="8155"/>
                    <a:pt x="28001" y="8180"/>
                    <a:pt x="27999" y="8204"/>
                  </a:cubicBezTo>
                  <a:lnTo>
                    <a:pt x="27999" y="8204"/>
                  </a:lnTo>
                  <a:cubicBezTo>
                    <a:pt x="28040" y="6086"/>
                    <a:pt x="26659" y="3977"/>
                    <a:pt x="23886" y="2362"/>
                  </a:cubicBezTo>
                  <a:cubicBezTo>
                    <a:pt x="21148" y="788"/>
                    <a:pt x="17565" y="0"/>
                    <a:pt x="13989" y="0"/>
                  </a:cubicBezTo>
                  <a:close/>
                </a:path>
              </a:pathLst>
            </a:custGeom>
            <a:solidFill>
              <a:srgbClr val="8DBD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1"/>
            <p:cNvSpPr/>
            <p:nvPr/>
          </p:nvSpPr>
          <p:spPr>
            <a:xfrm>
              <a:off x="3470900" y="998850"/>
              <a:ext cx="699900" cy="610325"/>
            </a:xfrm>
            <a:custGeom>
              <a:rect b="b" l="l" r="r" t="t"/>
              <a:pathLst>
                <a:path extrusionOk="0" h="24413" w="27996">
                  <a:moveTo>
                    <a:pt x="27996" y="78"/>
                  </a:moveTo>
                  <a:lnTo>
                    <a:pt x="27996" y="105"/>
                  </a:lnTo>
                  <a:lnTo>
                    <a:pt x="27996" y="105"/>
                  </a:lnTo>
                  <a:cubicBezTo>
                    <a:pt x="27996" y="96"/>
                    <a:pt x="27996" y="87"/>
                    <a:pt x="27996" y="78"/>
                  </a:cubicBezTo>
                  <a:close/>
                  <a:moveTo>
                    <a:pt x="63" y="1"/>
                  </a:moveTo>
                  <a:lnTo>
                    <a:pt x="1" y="16286"/>
                  </a:lnTo>
                  <a:cubicBezTo>
                    <a:pt x="1" y="18364"/>
                    <a:pt x="1366" y="20458"/>
                    <a:pt x="4126" y="22040"/>
                  </a:cubicBezTo>
                  <a:cubicBezTo>
                    <a:pt x="6864" y="23622"/>
                    <a:pt x="10443" y="24413"/>
                    <a:pt x="14018" y="24413"/>
                  </a:cubicBezTo>
                  <a:cubicBezTo>
                    <a:pt x="17593" y="24413"/>
                    <a:pt x="21164" y="23622"/>
                    <a:pt x="23886" y="22040"/>
                  </a:cubicBezTo>
                  <a:cubicBezTo>
                    <a:pt x="26584" y="20473"/>
                    <a:pt x="27949" y="18411"/>
                    <a:pt x="27949" y="16363"/>
                  </a:cubicBezTo>
                  <a:lnTo>
                    <a:pt x="27996" y="105"/>
                  </a:lnTo>
                  <a:lnTo>
                    <a:pt x="27996" y="105"/>
                  </a:lnTo>
                  <a:cubicBezTo>
                    <a:pt x="27984" y="2159"/>
                    <a:pt x="26635" y="4195"/>
                    <a:pt x="23948" y="5755"/>
                  </a:cubicBezTo>
                  <a:cubicBezTo>
                    <a:pt x="21226" y="7337"/>
                    <a:pt x="17655" y="8128"/>
                    <a:pt x="14080" y="8128"/>
                  </a:cubicBezTo>
                  <a:cubicBezTo>
                    <a:pt x="10505" y="8128"/>
                    <a:pt x="6926" y="7337"/>
                    <a:pt x="4188" y="5755"/>
                  </a:cubicBezTo>
                  <a:cubicBezTo>
                    <a:pt x="1428" y="4173"/>
                    <a:pt x="63" y="2079"/>
                    <a:pt x="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1"/>
            <p:cNvSpPr/>
            <p:nvPr/>
          </p:nvSpPr>
          <p:spPr>
            <a:xfrm>
              <a:off x="3437950" y="797525"/>
              <a:ext cx="767350" cy="404400"/>
            </a:xfrm>
            <a:custGeom>
              <a:rect b="b" l="l" r="r" t="t"/>
              <a:pathLst>
                <a:path extrusionOk="0" h="16176" w="30694">
                  <a:moveTo>
                    <a:pt x="15307" y="0"/>
                  </a:moveTo>
                  <a:cubicBezTo>
                    <a:pt x="11730" y="0"/>
                    <a:pt x="8159" y="788"/>
                    <a:pt x="5444" y="2362"/>
                  </a:cubicBezTo>
                  <a:cubicBezTo>
                    <a:pt x="1" y="5526"/>
                    <a:pt x="32" y="10644"/>
                    <a:pt x="5506" y="13808"/>
                  </a:cubicBezTo>
                  <a:cubicBezTo>
                    <a:pt x="8241" y="15388"/>
                    <a:pt x="11814" y="16175"/>
                    <a:pt x="15385" y="16175"/>
                  </a:cubicBezTo>
                  <a:cubicBezTo>
                    <a:pt x="18964" y="16175"/>
                    <a:pt x="22540" y="15384"/>
                    <a:pt x="25266" y="13808"/>
                  </a:cubicBezTo>
                  <a:cubicBezTo>
                    <a:pt x="30694" y="10644"/>
                    <a:pt x="30678" y="5526"/>
                    <a:pt x="25204" y="2362"/>
                  </a:cubicBezTo>
                  <a:cubicBezTo>
                    <a:pt x="22466" y="788"/>
                    <a:pt x="18883" y="0"/>
                    <a:pt x="153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" name="Google Shape;182;p21"/>
          <p:cNvSpPr txBox="1"/>
          <p:nvPr>
            <p:ph type="ctrTitle"/>
          </p:nvPr>
        </p:nvSpPr>
        <p:spPr>
          <a:xfrm>
            <a:off x="1721075" y="2160850"/>
            <a:ext cx="1736700" cy="6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ICCC system &amp; facial recognition system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183" name="Google Shape;183;p21"/>
          <p:cNvSpPr txBox="1"/>
          <p:nvPr>
            <p:ph type="ctrTitle"/>
          </p:nvPr>
        </p:nvSpPr>
        <p:spPr>
          <a:xfrm>
            <a:off x="4074675" y="453125"/>
            <a:ext cx="1337400" cy="54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</a:rPr>
              <a:t>Health qR code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184" name="Google Shape;184;p21"/>
          <p:cNvSpPr txBox="1"/>
          <p:nvPr>
            <p:ph type="ctrTitle"/>
          </p:nvPr>
        </p:nvSpPr>
        <p:spPr>
          <a:xfrm>
            <a:off x="5686225" y="1962725"/>
            <a:ext cx="1337400" cy="54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</a:rPr>
              <a:t>Sensors in smart cities</a:t>
            </a:r>
            <a:endParaRPr b="1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/>
          <p:nvPr>
            <p:ph type="ctrTitle"/>
          </p:nvPr>
        </p:nvSpPr>
        <p:spPr>
          <a:xfrm>
            <a:off x="100175" y="377975"/>
            <a:ext cx="20289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2.1. Integrated command and control centre system</a:t>
            </a:r>
            <a:endParaRPr/>
          </a:p>
        </p:txBody>
      </p:sp>
      <p:sp>
        <p:nvSpPr>
          <p:cNvPr id="190" name="Google Shape;190;p22"/>
          <p:cNvSpPr txBox="1"/>
          <p:nvPr>
            <p:ph idx="1" type="body"/>
          </p:nvPr>
        </p:nvSpPr>
        <p:spPr>
          <a:xfrm>
            <a:off x="4433925" y="1324175"/>
            <a:ext cx="4047900" cy="29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200"/>
              <a:t>For management of operations, management of disasters and handling of </a:t>
            </a:r>
            <a:r>
              <a:rPr lang="en" sz="1200"/>
              <a:t>exceptions</a:t>
            </a:r>
            <a:r>
              <a:rPr lang="en" sz="1200"/>
              <a:t> on daily basis the foremost and important source/intelligence is provided by integrated command and control centre or the ICCC.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200"/>
              <a:t>Data of complex nature are processed at a comprehensive level. Thus, it provides intelligence for formulating policies and better planning. Information and data are collected through various sensors and applications which are positioned across a certain location. After the analysis of information or data some suitable and workable details are put forward to act upon.</a:t>
            </a:r>
            <a:endParaRPr sz="1200"/>
          </a:p>
        </p:txBody>
      </p:sp>
      <p:pic>
        <p:nvPicPr>
          <p:cNvPr descr="Smart City Mission : Integrated Command and Control Centre" id="191" name="Google Shape;19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125" y="1921175"/>
            <a:ext cx="3641800" cy="224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/>
          <p:nvPr>
            <p:ph type="ctrTitle"/>
          </p:nvPr>
        </p:nvSpPr>
        <p:spPr>
          <a:xfrm>
            <a:off x="106750" y="377975"/>
            <a:ext cx="21252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Lockdown tracking and monitoring, citizen support and assistance</a:t>
            </a:r>
            <a:endParaRPr/>
          </a:p>
        </p:txBody>
      </p:sp>
      <p:sp>
        <p:nvSpPr>
          <p:cNvPr id="197" name="Google Shape;197;p23"/>
          <p:cNvSpPr txBox="1"/>
          <p:nvPr>
            <p:ph idx="1" type="body"/>
          </p:nvPr>
        </p:nvSpPr>
        <p:spPr>
          <a:xfrm>
            <a:off x="5301250" y="377975"/>
            <a:ext cx="3663000" cy="30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Step 1:</a:t>
            </a:r>
            <a:r>
              <a:rPr lang="en"/>
              <a:t> Identify potential and vulnerable locations of crowd gathering such as </a:t>
            </a:r>
            <a:r>
              <a:rPr lang="en"/>
              <a:t>marketplaces</a:t>
            </a:r>
            <a:r>
              <a:rPr lang="en"/>
              <a:t>, petty shops and so on where lockdown measures and </a:t>
            </a:r>
            <a:r>
              <a:rPr lang="en"/>
              <a:t>social</a:t>
            </a:r>
            <a:r>
              <a:rPr lang="en"/>
              <a:t> distancing </a:t>
            </a:r>
            <a:r>
              <a:rPr lang="en"/>
              <a:t>norms</a:t>
            </a:r>
            <a:r>
              <a:rPr lang="en"/>
              <a:t> have to be strictly followed.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Step 2:</a:t>
            </a:r>
            <a:r>
              <a:rPr lang="en"/>
              <a:t> If unavailable, install CCTV cameras on the above locations.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Step 3:</a:t>
            </a:r>
            <a:r>
              <a:rPr lang="en"/>
              <a:t> Define the various </a:t>
            </a:r>
            <a:r>
              <a:rPr lang="en"/>
              <a:t>threshold parameters within the video management and analytics solution for crowd detection, head counting, and generating an alarm; display the same at the ICCC along with the location details and time of the occurrence, if the threshold parameters are breached.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Step 4:</a:t>
            </a:r>
            <a:r>
              <a:rPr lang="en"/>
              <a:t> Alert authorities monitoring these parameters immediately and dispatch the patrol teams or the mobile workforce to take appropriate actions.</a:t>
            </a:r>
            <a:endParaRPr/>
          </a:p>
        </p:txBody>
      </p:sp>
      <p:pic>
        <p:nvPicPr>
          <p:cNvPr id="198" name="Google Shape;1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76575"/>
            <a:ext cx="4996449" cy="294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/>
          <p:nvPr>
            <p:ph type="ctrTitle"/>
          </p:nvPr>
        </p:nvSpPr>
        <p:spPr>
          <a:xfrm>
            <a:off x="126150" y="377975"/>
            <a:ext cx="19311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Quarantine centre surveillance system</a:t>
            </a:r>
            <a:endParaRPr/>
          </a:p>
        </p:txBody>
      </p:sp>
      <p:sp>
        <p:nvSpPr>
          <p:cNvPr id="204" name="Google Shape;204;p24"/>
          <p:cNvSpPr txBox="1"/>
          <p:nvPr>
            <p:ph idx="1" type="body"/>
          </p:nvPr>
        </p:nvSpPr>
        <p:spPr>
          <a:xfrm>
            <a:off x="5237150" y="377975"/>
            <a:ext cx="3837300" cy="31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Step 1:</a:t>
            </a:r>
            <a:r>
              <a:rPr lang="en"/>
              <a:t> Installing CCTV cameras (typically 8-megapixel bullet cameras) at strategic locations such as entry and exit points, driveways, or the vehicle parking space within the quarantine centres identified by the authorities.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Step 2:</a:t>
            </a:r>
            <a:r>
              <a:rPr lang="en"/>
              <a:t> Implementing an edge computing device for face recognition in the video stream.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Step 3: </a:t>
            </a:r>
            <a:r>
              <a:rPr lang="en"/>
              <a:t>Periodically updating the edge computing device with the photograph of the quarantined citizens to be monitored and tracked.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Step 4:</a:t>
            </a:r>
            <a:r>
              <a:rPr lang="en"/>
              <a:t> Monitoring the video stream centrally from these cameras at multiple quarantine centres through the edge computing device.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Step 5:</a:t>
            </a:r>
            <a:r>
              <a:rPr lang="en"/>
              <a:t> Generating an alarm centrally at the ICCC if a quarantined person ventures out.</a:t>
            </a:r>
            <a:endParaRPr/>
          </a:p>
        </p:txBody>
      </p:sp>
      <p:pic>
        <p:nvPicPr>
          <p:cNvPr id="205" name="Google Shape;20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76575"/>
            <a:ext cx="4932352" cy="2654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/>
          <p:nvPr>
            <p:ph idx="1" type="subTitle"/>
          </p:nvPr>
        </p:nvSpPr>
        <p:spPr>
          <a:xfrm>
            <a:off x="4618475" y="1484600"/>
            <a:ext cx="3687900" cy="9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When people do not wear a mask the recognition rate is about 99.5%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When people wear a mask the recognition rate is about 95%</a:t>
            </a:r>
            <a:endParaRPr/>
          </a:p>
        </p:txBody>
      </p:sp>
      <p:sp>
        <p:nvSpPr>
          <p:cNvPr id="211" name="Google Shape;211;p25"/>
          <p:cNvSpPr txBox="1"/>
          <p:nvPr>
            <p:ph idx="2" type="subTitle"/>
          </p:nvPr>
        </p:nvSpPr>
        <p:spPr>
          <a:xfrm>
            <a:off x="985350" y="3755500"/>
            <a:ext cx="3304200" cy="9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Cameras can also connect with temperature sensor, therefore, it can also </a:t>
            </a:r>
            <a:r>
              <a:rPr lang="en"/>
              <a:t>measure</a:t>
            </a:r>
            <a:r>
              <a:rPr lang="en"/>
              <a:t> person’s body temperature and check if someone has a fever.</a:t>
            </a:r>
            <a:endParaRPr/>
          </a:p>
        </p:txBody>
      </p:sp>
      <p:sp>
        <p:nvSpPr>
          <p:cNvPr id="212" name="Google Shape;212;p25"/>
          <p:cNvSpPr txBox="1"/>
          <p:nvPr>
            <p:ph type="ctrTitle"/>
          </p:nvPr>
        </p:nvSpPr>
        <p:spPr>
          <a:xfrm>
            <a:off x="242625" y="377975"/>
            <a:ext cx="18147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Facial recognition system</a:t>
            </a:r>
            <a:endParaRPr/>
          </a:p>
        </p:txBody>
      </p:sp>
      <p:cxnSp>
        <p:nvCxnSpPr>
          <p:cNvPr id="213" name="Google Shape;213;p25"/>
          <p:cNvCxnSpPr/>
          <p:nvPr/>
        </p:nvCxnSpPr>
        <p:spPr>
          <a:xfrm rot="10800000">
            <a:off x="2057337" y="4691800"/>
            <a:ext cx="2809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4" name="Google Shape;21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1825" y="2833482"/>
            <a:ext cx="3401200" cy="19302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" name="Google Shape;215;p25"/>
          <p:cNvCxnSpPr/>
          <p:nvPr/>
        </p:nvCxnSpPr>
        <p:spPr>
          <a:xfrm rot="10800000">
            <a:off x="3820462" y="2571750"/>
            <a:ext cx="2809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6" name="Google Shape;21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123" y="1426401"/>
            <a:ext cx="3401200" cy="19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6"/>
          <p:cNvSpPr txBox="1"/>
          <p:nvPr>
            <p:ph type="ctrTitle"/>
          </p:nvPr>
        </p:nvSpPr>
        <p:spPr>
          <a:xfrm>
            <a:off x="243300" y="384700"/>
            <a:ext cx="16395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2.2. qR health code</a:t>
            </a:r>
            <a:endParaRPr/>
          </a:p>
        </p:txBody>
      </p:sp>
      <p:cxnSp>
        <p:nvCxnSpPr>
          <p:cNvPr id="222" name="Google Shape;222;p26"/>
          <p:cNvCxnSpPr/>
          <p:nvPr/>
        </p:nvCxnSpPr>
        <p:spPr>
          <a:xfrm rot="10800000">
            <a:off x="5407350" y="1748575"/>
            <a:ext cx="2688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26"/>
          <p:cNvCxnSpPr/>
          <p:nvPr/>
        </p:nvCxnSpPr>
        <p:spPr>
          <a:xfrm rot="10800000">
            <a:off x="4667741" y="2753650"/>
            <a:ext cx="2688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26"/>
          <p:cNvCxnSpPr/>
          <p:nvPr/>
        </p:nvCxnSpPr>
        <p:spPr>
          <a:xfrm rot="10800000">
            <a:off x="3743175" y="3752925"/>
            <a:ext cx="1695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26"/>
          <p:cNvSpPr txBox="1"/>
          <p:nvPr/>
        </p:nvSpPr>
        <p:spPr>
          <a:xfrm>
            <a:off x="3124925" y="1581125"/>
            <a:ext cx="2177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rPr>
              <a:t>Health qR code impact on covid-19?</a:t>
            </a:r>
            <a:endParaRPr sz="1600">
              <a:solidFill>
                <a:schemeClr val="lt1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226" name="Google Shape;226;p26"/>
          <p:cNvSpPr txBox="1"/>
          <p:nvPr/>
        </p:nvSpPr>
        <p:spPr>
          <a:xfrm>
            <a:off x="2270900" y="2570800"/>
            <a:ext cx="225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rPr>
              <a:t>How does the health QR code work?</a:t>
            </a:r>
            <a:endParaRPr sz="1600">
              <a:solidFill>
                <a:schemeClr val="lt1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227" name="Google Shape;227;p26"/>
          <p:cNvSpPr txBox="1"/>
          <p:nvPr/>
        </p:nvSpPr>
        <p:spPr>
          <a:xfrm>
            <a:off x="1429000" y="3674275"/>
            <a:ext cx="2177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rPr>
              <a:t>What is the health QR code?</a:t>
            </a:r>
            <a:endParaRPr sz="1600">
              <a:solidFill>
                <a:schemeClr val="lt1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grpSp>
        <p:nvGrpSpPr>
          <p:cNvPr id="228" name="Google Shape;228;p26"/>
          <p:cNvGrpSpPr/>
          <p:nvPr/>
        </p:nvGrpSpPr>
        <p:grpSpPr>
          <a:xfrm>
            <a:off x="5216279" y="1330901"/>
            <a:ext cx="4053955" cy="3085484"/>
            <a:chOff x="359575" y="1371133"/>
            <a:chExt cx="5370900" cy="4087817"/>
          </a:xfrm>
        </p:grpSpPr>
        <p:sp>
          <p:nvSpPr>
            <p:cNvPr id="229" name="Google Shape;229;p26"/>
            <p:cNvSpPr/>
            <p:nvPr/>
          </p:nvSpPr>
          <p:spPr>
            <a:xfrm>
              <a:off x="4567650" y="1548625"/>
              <a:ext cx="841925" cy="1462500"/>
            </a:xfrm>
            <a:custGeom>
              <a:rect b="b" l="l" r="r" t="t"/>
              <a:pathLst>
                <a:path extrusionOk="0" h="58500" w="33677">
                  <a:moveTo>
                    <a:pt x="189" y="1"/>
                  </a:moveTo>
                  <a:lnTo>
                    <a:pt x="0" y="39170"/>
                  </a:lnTo>
                  <a:lnTo>
                    <a:pt x="33469" y="58499"/>
                  </a:lnTo>
                  <a:lnTo>
                    <a:pt x="33676" y="19330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3B75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6"/>
            <p:cNvSpPr/>
            <p:nvPr/>
          </p:nvSpPr>
          <p:spPr>
            <a:xfrm>
              <a:off x="3735650" y="1548625"/>
              <a:ext cx="836750" cy="1462500"/>
            </a:xfrm>
            <a:custGeom>
              <a:rect b="b" l="l" r="r" t="t"/>
              <a:pathLst>
                <a:path extrusionOk="0" h="58500" w="33470">
                  <a:moveTo>
                    <a:pt x="33469" y="1"/>
                  </a:moveTo>
                  <a:lnTo>
                    <a:pt x="209" y="19330"/>
                  </a:lnTo>
                  <a:lnTo>
                    <a:pt x="1" y="58499"/>
                  </a:lnTo>
                  <a:lnTo>
                    <a:pt x="33280" y="39170"/>
                  </a:lnTo>
                  <a:lnTo>
                    <a:pt x="33469" y="1"/>
                  </a:ln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6"/>
            <p:cNvSpPr/>
            <p:nvPr/>
          </p:nvSpPr>
          <p:spPr>
            <a:xfrm>
              <a:off x="3419950" y="1371133"/>
              <a:ext cx="2310525" cy="1338850"/>
            </a:xfrm>
            <a:custGeom>
              <a:rect b="b" l="l" r="r" t="t"/>
              <a:pathLst>
                <a:path extrusionOk="0" h="53554" w="92421">
                  <a:moveTo>
                    <a:pt x="46097" y="7457"/>
                  </a:moveTo>
                  <a:lnTo>
                    <a:pt x="79584" y="26786"/>
                  </a:lnTo>
                  <a:lnTo>
                    <a:pt x="46305" y="46116"/>
                  </a:lnTo>
                  <a:lnTo>
                    <a:pt x="12818" y="26786"/>
                  </a:lnTo>
                  <a:lnTo>
                    <a:pt x="46097" y="7457"/>
                  </a:lnTo>
                  <a:close/>
                  <a:moveTo>
                    <a:pt x="46059" y="0"/>
                  </a:moveTo>
                  <a:lnTo>
                    <a:pt x="0" y="26767"/>
                  </a:lnTo>
                  <a:lnTo>
                    <a:pt x="46361" y="53553"/>
                  </a:lnTo>
                  <a:lnTo>
                    <a:pt x="92420" y="26786"/>
                  </a:lnTo>
                  <a:lnTo>
                    <a:pt x="460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4565342" y="2031875"/>
              <a:ext cx="1156225" cy="1648425"/>
            </a:xfrm>
            <a:custGeom>
              <a:rect b="b" l="l" r="r" t="t"/>
              <a:pathLst>
                <a:path extrusionOk="0" h="65937" w="46249">
                  <a:moveTo>
                    <a:pt x="46248" y="0"/>
                  </a:moveTo>
                  <a:lnTo>
                    <a:pt x="189" y="26767"/>
                  </a:lnTo>
                  <a:lnTo>
                    <a:pt x="1" y="65936"/>
                  </a:lnTo>
                  <a:lnTo>
                    <a:pt x="46060" y="39169"/>
                  </a:lnTo>
                  <a:lnTo>
                    <a:pt x="46248" y="0"/>
                  </a:ln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6"/>
            <p:cNvSpPr/>
            <p:nvPr/>
          </p:nvSpPr>
          <p:spPr>
            <a:xfrm>
              <a:off x="3423658" y="2031400"/>
              <a:ext cx="1164250" cy="1648900"/>
            </a:xfrm>
            <a:custGeom>
              <a:rect b="b" l="l" r="r" t="t"/>
              <a:pathLst>
                <a:path extrusionOk="0" h="65956" w="46570">
                  <a:moveTo>
                    <a:pt x="208" y="0"/>
                  </a:moveTo>
                  <a:lnTo>
                    <a:pt x="1" y="39169"/>
                  </a:lnTo>
                  <a:lnTo>
                    <a:pt x="46381" y="65955"/>
                  </a:lnTo>
                  <a:lnTo>
                    <a:pt x="46569" y="26786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3B75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6"/>
            <p:cNvSpPr/>
            <p:nvPr/>
          </p:nvSpPr>
          <p:spPr>
            <a:xfrm>
              <a:off x="3037225" y="2699625"/>
              <a:ext cx="841925" cy="1200600"/>
            </a:xfrm>
            <a:custGeom>
              <a:rect b="b" l="l" r="r" t="t"/>
              <a:pathLst>
                <a:path extrusionOk="0" h="48024" w="33677">
                  <a:moveTo>
                    <a:pt x="189" y="1"/>
                  </a:moveTo>
                  <a:lnTo>
                    <a:pt x="1" y="28599"/>
                  </a:lnTo>
                  <a:lnTo>
                    <a:pt x="33469" y="48023"/>
                  </a:lnTo>
                  <a:lnTo>
                    <a:pt x="33676" y="19330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6CA4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6"/>
            <p:cNvSpPr/>
            <p:nvPr/>
          </p:nvSpPr>
          <p:spPr>
            <a:xfrm>
              <a:off x="2206175" y="2699625"/>
              <a:ext cx="835800" cy="1200600"/>
            </a:xfrm>
            <a:custGeom>
              <a:rect b="b" l="l" r="r" t="t"/>
              <a:pathLst>
                <a:path extrusionOk="0" h="48024" w="33432">
                  <a:moveTo>
                    <a:pt x="33431" y="1"/>
                  </a:moveTo>
                  <a:lnTo>
                    <a:pt x="190" y="19330"/>
                  </a:lnTo>
                  <a:lnTo>
                    <a:pt x="1" y="48023"/>
                  </a:lnTo>
                  <a:lnTo>
                    <a:pt x="33243" y="28599"/>
                  </a:lnTo>
                  <a:lnTo>
                    <a:pt x="334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6"/>
            <p:cNvSpPr/>
            <p:nvPr/>
          </p:nvSpPr>
          <p:spPr>
            <a:xfrm>
              <a:off x="1889525" y="2522608"/>
              <a:ext cx="2311000" cy="1338375"/>
            </a:xfrm>
            <a:custGeom>
              <a:rect b="b" l="l" r="r" t="t"/>
              <a:pathLst>
                <a:path extrusionOk="0" h="53535" w="92440">
                  <a:moveTo>
                    <a:pt x="46097" y="7438"/>
                  </a:moveTo>
                  <a:lnTo>
                    <a:pt x="79584" y="26767"/>
                  </a:lnTo>
                  <a:lnTo>
                    <a:pt x="46333" y="46092"/>
                  </a:lnTo>
                  <a:lnTo>
                    <a:pt x="46333" y="46092"/>
                  </a:lnTo>
                  <a:lnTo>
                    <a:pt x="12856" y="26767"/>
                  </a:lnTo>
                  <a:lnTo>
                    <a:pt x="46097" y="7438"/>
                  </a:lnTo>
                  <a:close/>
                  <a:moveTo>
                    <a:pt x="46060" y="0"/>
                  </a:moveTo>
                  <a:lnTo>
                    <a:pt x="1" y="26767"/>
                  </a:lnTo>
                  <a:lnTo>
                    <a:pt x="46380" y="53535"/>
                  </a:lnTo>
                  <a:lnTo>
                    <a:pt x="92439" y="26767"/>
                  </a:lnTo>
                  <a:lnTo>
                    <a:pt x="460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6"/>
            <p:cNvSpPr/>
            <p:nvPr/>
          </p:nvSpPr>
          <p:spPr>
            <a:xfrm>
              <a:off x="3034917" y="3182875"/>
              <a:ext cx="1156700" cy="1386525"/>
            </a:xfrm>
            <a:custGeom>
              <a:rect b="b" l="l" r="r" t="t"/>
              <a:pathLst>
                <a:path extrusionOk="0" h="55461" w="46268">
                  <a:moveTo>
                    <a:pt x="46267" y="0"/>
                  </a:moveTo>
                  <a:lnTo>
                    <a:pt x="208" y="26768"/>
                  </a:lnTo>
                  <a:lnTo>
                    <a:pt x="1" y="55460"/>
                  </a:lnTo>
                  <a:lnTo>
                    <a:pt x="46060" y="28693"/>
                  </a:lnTo>
                  <a:lnTo>
                    <a:pt x="462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6"/>
            <p:cNvSpPr/>
            <p:nvPr/>
          </p:nvSpPr>
          <p:spPr>
            <a:xfrm>
              <a:off x="1893708" y="3182875"/>
              <a:ext cx="1164250" cy="1386525"/>
            </a:xfrm>
            <a:custGeom>
              <a:rect b="b" l="l" r="r" t="t"/>
              <a:pathLst>
                <a:path extrusionOk="0" h="55461" w="46570">
                  <a:moveTo>
                    <a:pt x="190" y="0"/>
                  </a:moveTo>
                  <a:lnTo>
                    <a:pt x="1" y="28693"/>
                  </a:lnTo>
                  <a:lnTo>
                    <a:pt x="46362" y="55460"/>
                  </a:lnTo>
                  <a:lnTo>
                    <a:pt x="46569" y="26768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rgbClr val="6CA4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6"/>
            <p:cNvSpPr/>
            <p:nvPr/>
          </p:nvSpPr>
          <p:spPr>
            <a:xfrm>
              <a:off x="1507275" y="3765225"/>
              <a:ext cx="841925" cy="1024075"/>
            </a:xfrm>
            <a:custGeom>
              <a:rect b="b" l="l" r="r" t="t"/>
              <a:pathLst>
                <a:path extrusionOk="0" h="40963" w="33677">
                  <a:moveTo>
                    <a:pt x="189" y="0"/>
                  </a:moveTo>
                  <a:lnTo>
                    <a:pt x="1" y="21633"/>
                  </a:lnTo>
                  <a:lnTo>
                    <a:pt x="33488" y="40963"/>
                  </a:lnTo>
                  <a:lnTo>
                    <a:pt x="33676" y="19330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96BE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6"/>
            <p:cNvSpPr/>
            <p:nvPr/>
          </p:nvSpPr>
          <p:spPr>
            <a:xfrm>
              <a:off x="675750" y="3765225"/>
              <a:ext cx="836275" cy="1024075"/>
            </a:xfrm>
            <a:custGeom>
              <a:rect b="b" l="l" r="r" t="t"/>
              <a:pathLst>
                <a:path extrusionOk="0" h="40963" w="33451">
                  <a:moveTo>
                    <a:pt x="33450" y="0"/>
                  </a:moveTo>
                  <a:lnTo>
                    <a:pt x="190" y="19330"/>
                  </a:lnTo>
                  <a:lnTo>
                    <a:pt x="1" y="40963"/>
                  </a:lnTo>
                  <a:lnTo>
                    <a:pt x="33262" y="21633"/>
                  </a:lnTo>
                  <a:lnTo>
                    <a:pt x="33450" y="0"/>
                  </a:lnTo>
                  <a:close/>
                </a:path>
              </a:pathLst>
            </a:custGeom>
            <a:solidFill>
              <a:srgbClr val="A3CE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6"/>
            <p:cNvSpPr/>
            <p:nvPr/>
          </p:nvSpPr>
          <p:spPr>
            <a:xfrm>
              <a:off x="359575" y="3579275"/>
              <a:ext cx="2310525" cy="1338400"/>
            </a:xfrm>
            <a:custGeom>
              <a:rect b="b" l="l" r="r" t="t"/>
              <a:pathLst>
                <a:path extrusionOk="0" h="53536" w="92421">
                  <a:moveTo>
                    <a:pt x="46097" y="7438"/>
                  </a:moveTo>
                  <a:lnTo>
                    <a:pt x="79584" y="26768"/>
                  </a:lnTo>
                  <a:lnTo>
                    <a:pt x="46324" y="46098"/>
                  </a:lnTo>
                  <a:lnTo>
                    <a:pt x="12837" y="26768"/>
                  </a:lnTo>
                  <a:lnTo>
                    <a:pt x="46097" y="7438"/>
                  </a:lnTo>
                  <a:close/>
                  <a:moveTo>
                    <a:pt x="46041" y="1"/>
                  </a:moveTo>
                  <a:lnTo>
                    <a:pt x="1" y="26768"/>
                  </a:lnTo>
                  <a:lnTo>
                    <a:pt x="46362" y="53535"/>
                  </a:lnTo>
                  <a:lnTo>
                    <a:pt x="92421" y="26768"/>
                  </a:lnTo>
                  <a:lnTo>
                    <a:pt x="460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6"/>
            <p:cNvSpPr/>
            <p:nvPr/>
          </p:nvSpPr>
          <p:spPr>
            <a:xfrm>
              <a:off x="1504967" y="4248475"/>
              <a:ext cx="1156225" cy="1210475"/>
            </a:xfrm>
            <a:custGeom>
              <a:rect b="b" l="l" r="r" t="t"/>
              <a:pathLst>
                <a:path extrusionOk="0" h="48419" w="46249">
                  <a:moveTo>
                    <a:pt x="46249" y="0"/>
                  </a:moveTo>
                  <a:lnTo>
                    <a:pt x="190" y="26767"/>
                  </a:lnTo>
                  <a:lnTo>
                    <a:pt x="1" y="48419"/>
                  </a:lnTo>
                  <a:lnTo>
                    <a:pt x="46060" y="21652"/>
                  </a:lnTo>
                  <a:lnTo>
                    <a:pt x="46249" y="0"/>
                  </a:lnTo>
                  <a:close/>
                </a:path>
              </a:pathLst>
            </a:custGeom>
            <a:solidFill>
              <a:srgbClr val="A3CE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6"/>
            <p:cNvSpPr/>
            <p:nvPr/>
          </p:nvSpPr>
          <p:spPr>
            <a:xfrm>
              <a:off x="363308" y="4248475"/>
              <a:ext cx="1164225" cy="1210475"/>
            </a:xfrm>
            <a:custGeom>
              <a:rect b="b" l="l" r="r" t="t"/>
              <a:pathLst>
                <a:path extrusionOk="0" h="48419" w="46569">
                  <a:moveTo>
                    <a:pt x="208" y="0"/>
                  </a:moveTo>
                  <a:lnTo>
                    <a:pt x="0" y="21633"/>
                  </a:lnTo>
                  <a:lnTo>
                    <a:pt x="46380" y="48419"/>
                  </a:lnTo>
                  <a:lnTo>
                    <a:pt x="46569" y="26767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96BE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" name="Google Shape;244;p26"/>
          <p:cNvGrpSpPr/>
          <p:nvPr/>
        </p:nvGrpSpPr>
        <p:grpSpPr>
          <a:xfrm>
            <a:off x="5769577" y="3053086"/>
            <a:ext cx="634294" cy="621195"/>
            <a:chOff x="1716000" y="1047425"/>
            <a:chExt cx="4140300" cy="4054800"/>
          </a:xfrm>
        </p:grpSpPr>
        <p:sp>
          <p:nvSpPr>
            <p:cNvPr id="245" name="Google Shape;245;p26"/>
            <p:cNvSpPr/>
            <p:nvPr/>
          </p:nvSpPr>
          <p:spPr>
            <a:xfrm>
              <a:off x="1743925" y="1047725"/>
              <a:ext cx="4006125" cy="4054500"/>
            </a:xfrm>
            <a:custGeom>
              <a:rect b="b" l="l" r="r" t="t"/>
              <a:pathLst>
                <a:path extrusionOk="0" h="162180" w="160245">
                  <a:moveTo>
                    <a:pt x="97369" y="0"/>
                  </a:moveTo>
                  <a:cubicBezTo>
                    <a:pt x="94659" y="0"/>
                    <a:pt x="91949" y="698"/>
                    <a:pt x="89521" y="2094"/>
                  </a:cubicBezTo>
                  <a:lnTo>
                    <a:pt x="3382" y="51833"/>
                  </a:lnTo>
                  <a:cubicBezTo>
                    <a:pt x="1288" y="53027"/>
                    <a:pt x="0" y="55245"/>
                    <a:pt x="16" y="57665"/>
                  </a:cubicBezTo>
                  <a:lnTo>
                    <a:pt x="16" y="124557"/>
                  </a:lnTo>
                  <a:cubicBezTo>
                    <a:pt x="0" y="126961"/>
                    <a:pt x="1288" y="129195"/>
                    <a:pt x="3382" y="130389"/>
                  </a:cubicBezTo>
                  <a:lnTo>
                    <a:pt x="54796" y="160074"/>
                  </a:lnTo>
                  <a:cubicBezTo>
                    <a:pt x="57223" y="161478"/>
                    <a:pt x="59937" y="162180"/>
                    <a:pt x="62651" y="162180"/>
                  </a:cubicBezTo>
                  <a:cubicBezTo>
                    <a:pt x="65365" y="162180"/>
                    <a:pt x="68080" y="161478"/>
                    <a:pt x="70507" y="160074"/>
                  </a:cubicBezTo>
                  <a:lnTo>
                    <a:pt x="156647" y="110351"/>
                  </a:lnTo>
                  <a:cubicBezTo>
                    <a:pt x="158942" y="109017"/>
                    <a:pt x="160245" y="106458"/>
                    <a:pt x="159966" y="103806"/>
                  </a:cubicBezTo>
                  <a:cubicBezTo>
                    <a:pt x="159966" y="103806"/>
                    <a:pt x="160012" y="37409"/>
                    <a:pt x="159966" y="36990"/>
                  </a:cubicBezTo>
                  <a:lnTo>
                    <a:pt x="159966" y="36913"/>
                  </a:lnTo>
                  <a:cubicBezTo>
                    <a:pt x="159749" y="34757"/>
                    <a:pt x="158508" y="32849"/>
                    <a:pt x="156647" y="31795"/>
                  </a:cubicBezTo>
                  <a:lnTo>
                    <a:pt x="105217" y="2094"/>
                  </a:lnTo>
                  <a:cubicBezTo>
                    <a:pt x="102790" y="698"/>
                    <a:pt x="100080" y="0"/>
                    <a:pt x="973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6"/>
            <p:cNvSpPr/>
            <p:nvPr/>
          </p:nvSpPr>
          <p:spPr>
            <a:xfrm>
              <a:off x="1716000" y="1047425"/>
              <a:ext cx="4056150" cy="2382500"/>
            </a:xfrm>
            <a:custGeom>
              <a:rect b="b" l="l" r="r" t="t"/>
              <a:pathLst>
                <a:path extrusionOk="0" h="95300" w="162246">
                  <a:moveTo>
                    <a:pt x="98484" y="0"/>
                  </a:moveTo>
                  <a:cubicBezTo>
                    <a:pt x="95772" y="0"/>
                    <a:pt x="93058" y="702"/>
                    <a:pt x="90623" y="2106"/>
                  </a:cubicBezTo>
                  <a:lnTo>
                    <a:pt x="4499" y="51830"/>
                  </a:lnTo>
                  <a:cubicBezTo>
                    <a:pt x="1" y="54435"/>
                    <a:pt x="1" y="60918"/>
                    <a:pt x="4499" y="63508"/>
                  </a:cubicBezTo>
                  <a:lnTo>
                    <a:pt x="55913" y="93194"/>
                  </a:lnTo>
                  <a:cubicBezTo>
                    <a:pt x="58340" y="94597"/>
                    <a:pt x="61054" y="95299"/>
                    <a:pt x="63768" y="95299"/>
                  </a:cubicBezTo>
                  <a:cubicBezTo>
                    <a:pt x="66482" y="95299"/>
                    <a:pt x="69197" y="94597"/>
                    <a:pt x="71624" y="93194"/>
                  </a:cubicBezTo>
                  <a:lnTo>
                    <a:pt x="157764" y="43454"/>
                  </a:lnTo>
                  <a:cubicBezTo>
                    <a:pt x="162246" y="40864"/>
                    <a:pt x="162246" y="34381"/>
                    <a:pt x="157764" y="31807"/>
                  </a:cubicBezTo>
                  <a:lnTo>
                    <a:pt x="106334" y="2106"/>
                  </a:lnTo>
                  <a:cubicBezTo>
                    <a:pt x="103907" y="702"/>
                    <a:pt x="101197" y="0"/>
                    <a:pt x="98484" y="0"/>
                  </a:cubicBezTo>
                  <a:close/>
                </a:path>
              </a:pathLst>
            </a:custGeom>
            <a:solidFill>
              <a:srgbClr val="0DA3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6"/>
            <p:cNvSpPr/>
            <p:nvPr/>
          </p:nvSpPr>
          <p:spPr>
            <a:xfrm>
              <a:off x="1743925" y="2489325"/>
              <a:ext cx="1369900" cy="2560275"/>
            </a:xfrm>
            <a:custGeom>
              <a:rect b="b" l="l" r="r" t="t"/>
              <a:pathLst>
                <a:path extrusionOk="0" h="102411" w="54796">
                  <a:moveTo>
                    <a:pt x="16" y="1"/>
                  </a:moveTo>
                  <a:cubicBezTo>
                    <a:pt x="16" y="29"/>
                    <a:pt x="16" y="58"/>
                    <a:pt x="16" y="87"/>
                  </a:cubicBezTo>
                  <a:lnTo>
                    <a:pt x="16" y="87"/>
                  </a:lnTo>
                  <a:lnTo>
                    <a:pt x="16" y="1"/>
                  </a:lnTo>
                  <a:close/>
                  <a:moveTo>
                    <a:pt x="16" y="87"/>
                  </a:moveTo>
                  <a:lnTo>
                    <a:pt x="16" y="66893"/>
                  </a:lnTo>
                  <a:cubicBezTo>
                    <a:pt x="0" y="69297"/>
                    <a:pt x="1288" y="71531"/>
                    <a:pt x="3382" y="72725"/>
                  </a:cubicBezTo>
                  <a:lnTo>
                    <a:pt x="54796" y="102410"/>
                  </a:lnTo>
                  <a:lnTo>
                    <a:pt x="54796" y="35518"/>
                  </a:lnTo>
                  <a:lnTo>
                    <a:pt x="3382" y="5832"/>
                  </a:lnTo>
                  <a:cubicBezTo>
                    <a:pt x="1313" y="4652"/>
                    <a:pt x="31" y="2458"/>
                    <a:pt x="16" y="87"/>
                  </a:cubicBez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6"/>
            <p:cNvSpPr/>
            <p:nvPr/>
          </p:nvSpPr>
          <p:spPr>
            <a:xfrm>
              <a:off x="3714025" y="3476375"/>
              <a:ext cx="519200" cy="1453400"/>
            </a:xfrm>
            <a:custGeom>
              <a:rect b="b" l="l" r="r" t="t"/>
              <a:pathLst>
                <a:path extrusionOk="0" h="58136" w="20768">
                  <a:moveTo>
                    <a:pt x="19084" y="0"/>
                  </a:moveTo>
                  <a:cubicBezTo>
                    <a:pt x="18745" y="0"/>
                    <a:pt x="18371" y="107"/>
                    <a:pt x="17976" y="332"/>
                  </a:cubicBezTo>
                  <a:lnTo>
                    <a:pt x="2792" y="9110"/>
                  </a:lnTo>
                  <a:cubicBezTo>
                    <a:pt x="1257" y="9994"/>
                    <a:pt x="0" y="12383"/>
                    <a:pt x="0" y="14445"/>
                  </a:cubicBezTo>
                  <a:lnTo>
                    <a:pt x="0" y="58136"/>
                  </a:lnTo>
                  <a:lnTo>
                    <a:pt x="20768" y="46147"/>
                  </a:lnTo>
                  <a:lnTo>
                    <a:pt x="20768" y="2441"/>
                  </a:lnTo>
                  <a:cubicBezTo>
                    <a:pt x="20768" y="915"/>
                    <a:pt x="20078" y="0"/>
                    <a:pt x="19084" y="0"/>
                  </a:cubicBez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6"/>
            <p:cNvSpPr/>
            <p:nvPr/>
          </p:nvSpPr>
          <p:spPr>
            <a:xfrm>
              <a:off x="4459650" y="2778175"/>
              <a:ext cx="994175" cy="1341650"/>
            </a:xfrm>
            <a:custGeom>
              <a:rect b="b" l="l" r="r" t="t"/>
              <a:pathLst>
                <a:path extrusionOk="0" h="53666" w="39767">
                  <a:moveTo>
                    <a:pt x="37865" y="0"/>
                  </a:moveTo>
                  <a:cubicBezTo>
                    <a:pt x="37483" y="0"/>
                    <a:pt x="37061" y="120"/>
                    <a:pt x="36618" y="374"/>
                  </a:cubicBezTo>
                  <a:lnTo>
                    <a:pt x="3133" y="19714"/>
                  </a:lnTo>
                  <a:cubicBezTo>
                    <a:pt x="1396" y="20707"/>
                    <a:pt x="0" y="23390"/>
                    <a:pt x="0" y="25701"/>
                  </a:cubicBezTo>
                  <a:lnTo>
                    <a:pt x="0" y="50919"/>
                  </a:lnTo>
                  <a:cubicBezTo>
                    <a:pt x="0" y="52641"/>
                    <a:pt x="775" y="53665"/>
                    <a:pt x="1888" y="53665"/>
                  </a:cubicBezTo>
                  <a:cubicBezTo>
                    <a:pt x="2269" y="53665"/>
                    <a:pt x="2690" y="53545"/>
                    <a:pt x="3133" y="53292"/>
                  </a:cubicBezTo>
                  <a:lnTo>
                    <a:pt x="36618" y="33952"/>
                  </a:lnTo>
                  <a:cubicBezTo>
                    <a:pt x="38355" y="32944"/>
                    <a:pt x="39767" y="30276"/>
                    <a:pt x="39767" y="27965"/>
                  </a:cubicBezTo>
                  <a:lnTo>
                    <a:pt x="39767" y="2746"/>
                  </a:lnTo>
                  <a:cubicBezTo>
                    <a:pt x="39767" y="1025"/>
                    <a:pt x="38983" y="0"/>
                    <a:pt x="37865" y="0"/>
                  </a:cubicBez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6"/>
            <p:cNvSpPr/>
            <p:nvPr/>
          </p:nvSpPr>
          <p:spPr>
            <a:xfrm>
              <a:off x="1931975" y="3025375"/>
              <a:ext cx="994200" cy="1341600"/>
            </a:xfrm>
            <a:custGeom>
              <a:rect b="b" l="l" r="r" t="t"/>
              <a:pathLst>
                <a:path extrusionOk="0" h="53664" w="39768">
                  <a:moveTo>
                    <a:pt x="1884" y="1"/>
                  </a:moveTo>
                  <a:cubicBezTo>
                    <a:pt x="773" y="1"/>
                    <a:pt x="1" y="1030"/>
                    <a:pt x="1" y="2738"/>
                  </a:cubicBezTo>
                  <a:lnTo>
                    <a:pt x="1" y="27957"/>
                  </a:lnTo>
                  <a:cubicBezTo>
                    <a:pt x="1" y="30268"/>
                    <a:pt x="1412" y="32951"/>
                    <a:pt x="3134" y="33959"/>
                  </a:cubicBezTo>
                  <a:lnTo>
                    <a:pt x="36634" y="53284"/>
                  </a:lnTo>
                  <a:cubicBezTo>
                    <a:pt x="37075" y="53542"/>
                    <a:pt x="37495" y="53664"/>
                    <a:pt x="37877" y="53664"/>
                  </a:cubicBezTo>
                  <a:cubicBezTo>
                    <a:pt x="38986" y="53664"/>
                    <a:pt x="39767" y="52634"/>
                    <a:pt x="39767" y="50926"/>
                  </a:cubicBezTo>
                  <a:lnTo>
                    <a:pt x="39767" y="25708"/>
                  </a:lnTo>
                  <a:cubicBezTo>
                    <a:pt x="39767" y="23397"/>
                    <a:pt x="38356" y="20714"/>
                    <a:pt x="36634" y="19706"/>
                  </a:cubicBezTo>
                  <a:lnTo>
                    <a:pt x="3134" y="381"/>
                  </a:lnTo>
                  <a:cubicBezTo>
                    <a:pt x="2689" y="123"/>
                    <a:pt x="2267" y="1"/>
                    <a:pt x="1884" y="1"/>
                  </a:cubicBez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2159575" y="1339300"/>
              <a:ext cx="3169400" cy="1798550"/>
            </a:xfrm>
            <a:custGeom>
              <a:rect b="b" l="l" r="r" t="t"/>
              <a:pathLst>
                <a:path extrusionOk="0" h="71942" w="126776">
                  <a:moveTo>
                    <a:pt x="80743" y="0"/>
                  </a:moveTo>
                  <a:cubicBezTo>
                    <a:pt x="80030" y="0"/>
                    <a:pt x="79332" y="186"/>
                    <a:pt x="78727" y="543"/>
                  </a:cubicBezTo>
                  <a:lnTo>
                    <a:pt x="1" y="46002"/>
                  </a:lnTo>
                  <a:lnTo>
                    <a:pt x="44001" y="71406"/>
                  </a:lnTo>
                  <a:cubicBezTo>
                    <a:pt x="44629" y="71763"/>
                    <a:pt x="45327" y="71941"/>
                    <a:pt x="46025" y="71941"/>
                  </a:cubicBezTo>
                  <a:cubicBezTo>
                    <a:pt x="46723" y="71941"/>
                    <a:pt x="47421" y="71763"/>
                    <a:pt x="48049" y="71406"/>
                  </a:cubicBezTo>
                  <a:lnTo>
                    <a:pt x="126776" y="25948"/>
                  </a:lnTo>
                  <a:lnTo>
                    <a:pt x="82760" y="543"/>
                  </a:lnTo>
                  <a:cubicBezTo>
                    <a:pt x="82155" y="186"/>
                    <a:pt x="81457" y="0"/>
                    <a:pt x="80743" y="0"/>
                  </a:cubicBez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2339100" y="1546725"/>
              <a:ext cx="2809975" cy="1591125"/>
            </a:xfrm>
            <a:custGeom>
              <a:rect b="b" l="l" r="r" t="t"/>
              <a:pathLst>
                <a:path extrusionOk="0" h="63645" w="112399">
                  <a:moveTo>
                    <a:pt x="73562" y="1"/>
                  </a:moveTo>
                  <a:cubicBezTo>
                    <a:pt x="72849" y="1"/>
                    <a:pt x="72151" y="187"/>
                    <a:pt x="71546" y="544"/>
                  </a:cubicBezTo>
                  <a:lnTo>
                    <a:pt x="1" y="41830"/>
                  </a:lnTo>
                  <a:lnTo>
                    <a:pt x="36820" y="63109"/>
                  </a:lnTo>
                  <a:cubicBezTo>
                    <a:pt x="37448" y="63466"/>
                    <a:pt x="38146" y="63644"/>
                    <a:pt x="38844" y="63644"/>
                  </a:cubicBezTo>
                  <a:cubicBezTo>
                    <a:pt x="39542" y="63644"/>
                    <a:pt x="40240" y="63466"/>
                    <a:pt x="40868" y="63109"/>
                  </a:cubicBezTo>
                  <a:lnTo>
                    <a:pt x="112398" y="21807"/>
                  </a:lnTo>
                  <a:lnTo>
                    <a:pt x="75579" y="544"/>
                  </a:lnTo>
                  <a:cubicBezTo>
                    <a:pt x="74974" y="187"/>
                    <a:pt x="74276" y="1"/>
                    <a:pt x="73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3805150" y="1652600"/>
              <a:ext cx="1423800" cy="1431800"/>
            </a:xfrm>
            <a:custGeom>
              <a:rect b="b" l="l" r="r" t="t"/>
              <a:pathLst>
                <a:path extrusionOk="0" h="57272" w="56952">
                  <a:moveTo>
                    <a:pt x="49454" y="1"/>
                  </a:moveTo>
                  <a:cubicBezTo>
                    <a:pt x="49057" y="1"/>
                    <a:pt x="48618" y="124"/>
                    <a:pt x="48157" y="388"/>
                  </a:cubicBezTo>
                  <a:lnTo>
                    <a:pt x="3288" y="26289"/>
                  </a:lnTo>
                  <a:cubicBezTo>
                    <a:pt x="1474" y="27343"/>
                    <a:pt x="0" y="30166"/>
                    <a:pt x="0" y="32586"/>
                  </a:cubicBezTo>
                  <a:lnTo>
                    <a:pt x="0" y="51213"/>
                  </a:lnTo>
                  <a:cubicBezTo>
                    <a:pt x="0" y="52546"/>
                    <a:pt x="450" y="53493"/>
                    <a:pt x="1148" y="53880"/>
                  </a:cubicBezTo>
                  <a:lnTo>
                    <a:pt x="6638" y="57044"/>
                  </a:lnTo>
                  <a:cubicBezTo>
                    <a:pt x="6890" y="57194"/>
                    <a:pt x="7177" y="57272"/>
                    <a:pt x="7490" y="57272"/>
                  </a:cubicBezTo>
                  <a:cubicBezTo>
                    <a:pt x="7890" y="57272"/>
                    <a:pt x="8332" y="57144"/>
                    <a:pt x="8794" y="56874"/>
                  </a:cubicBezTo>
                  <a:lnTo>
                    <a:pt x="53648" y="30988"/>
                  </a:lnTo>
                  <a:cubicBezTo>
                    <a:pt x="55462" y="29933"/>
                    <a:pt x="56936" y="27111"/>
                    <a:pt x="56936" y="24676"/>
                  </a:cubicBezTo>
                  <a:lnTo>
                    <a:pt x="56936" y="6049"/>
                  </a:lnTo>
                  <a:cubicBezTo>
                    <a:pt x="56951" y="4715"/>
                    <a:pt x="56501" y="3769"/>
                    <a:pt x="55788" y="3381"/>
                  </a:cubicBezTo>
                  <a:lnTo>
                    <a:pt x="55757" y="3366"/>
                  </a:lnTo>
                  <a:lnTo>
                    <a:pt x="55741" y="3366"/>
                  </a:lnTo>
                  <a:lnTo>
                    <a:pt x="50391" y="279"/>
                  </a:lnTo>
                  <a:cubicBezTo>
                    <a:pt x="50121" y="97"/>
                    <a:pt x="49804" y="1"/>
                    <a:pt x="494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3942400" y="1731675"/>
              <a:ext cx="1286550" cy="1353100"/>
            </a:xfrm>
            <a:custGeom>
              <a:rect b="b" l="l" r="r" t="t"/>
              <a:pathLst>
                <a:path extrusionOk="0" h="54124" w="51462">
                  <a:moveTo>
                    <a:pt x="49455" y="0"/>
                  </a:moveTo>
                  <a:cubicBezTo>
                    <a:pt x="49057" y="0"/>
                    <a:pt x="48618" y="125"/>
                    <a:pt x="48158" y="389"/>
                  </a:cubicBezTo>
                  <a:lnTo>
                    <a:pt x="3289" y="26305"/>
                  </a:lnTo>
                  <a:cubicBezTo>
                    <a:pt x="1474" y="27344"/>
                    <a:pt x="1" y="30167"/>
                    <a:pt x="1" y="32602"/>
                  </a:cubicBezTo>
                  <a:lnTo>
                    <a:pt x="1" y="51229"/>
                  </a:lnTo>
                  <a:cubicBezTo>
                    <a:pt x="1" y="53041"/>
                    <a:pt x="817" y="54124"/>
                    <a:pt x="1982" y="54124"/>
                  </a:cubicBezTo>
                  <a:cubicBezTo>
                    <a:pt x="2383" y="54124"/>
                    <a:pt x="2825" y="53996"/>
                    <a:pt x="3289" y="53726"/>
                  </a:cubicBezTo>
                  <a:lnTo>
                    <a:pt x="48158" y="27825"/>
                  </a:lnTo>
                  <a:cubicBezTo>
                    <a:pt x="49972" y="26770"/>
                    <a:pt x="51461" y="23948"/>
                    <a:pt x="51446" y="21513"/>
                  </a:cubicBezTo>
                  <a:lnTo>
                    <a:pt x="51446" y="2886"/>
                  </a:lnTo>
                  <a:cubicBezTo>
                    <a:pt x="51446" y="1080"/>
                    <a:pt x="50625" y="0"/>
                    <a:pt x="49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4071125" y="2445900"/>
              <a:ext cx="211725" cy="395050"/>
            </a:xfrm>
            <a:custGeom>
              <a:rect b="b" l="l" r="r" t="t"/>
              <a:pathLst>
                <a:path extrusionOk="0" h="15802" w="8469">
                  <a:moveTo>
                    <a:pt x="6171" y="0"/>
                  </a:moveTo>
                  <a:cubicBezTo>
                    <a:pt x="5624" y="0"/>
                    <a:pt x="4992" y="131"/>
                    <a:pt x="4266" y="543"/>
                  </a:cubicBezTo>
                  <a:cubicBezTo>
                    <a:pt x="3196" y="1195"/>
                    <a:pt x="2296" y="2094"/>
                    <a:pt x="1629" y="3149"/>
                  </a:cubicBezTo>
                  <a:cubicBezTo>
                    <a:pt x="931" y="4250"/>
                    <a:pt x="404" y="5615"/>
                    <a:pt x="404" y="6840"/>
                  </a:cubicBezTo>
                  <a:cubicBezTo>
                    <a:pt x="373" y="7352"/>
                    <a:pt x="497" y="7864"/>
                    <a:pt x="761" y="8298"/>
                  </a:cubicBezTo>
                  <a:cubicBezTo>
                    <a:pt x="1071" y="8795"/>
                    <a:pt x="1598" y="9074"/>
                    <a:pt x="2172" y="9074"/>
                  </a:cubicBezTo>
                  <a:cubicBezTo>
                    <a:pt x="2210" y="9075"/>
                    <a:pt x="2248" y="9075"/>
                    <a:pt x="2286" y="9075"/>
                  </a:cubicBezTo>
                  <a:cubicBezTo>
                    <a:pt x="2929" y="9075"/>
                    <a:pt x="3557" y="8952"/>
                    <a:pt x="4157" y="8732"/>
                  </a:cubicBezTo>
                  <a:lnTo>
                    <a:pt x="4188" y="8717"/>
                  </a:lnTo>
                  <a:cubicBezTo>
                    <a:pt x="4814" y="8512"/>
                    <a:pt x="5365" y="8412"/>
                    <a:pt x="5794" y="8412"/>
                  </a:cubicBezTo>
                  <a:cubicBezTo>
                    <a:pt x="5981" y="8412"/>
                    <a:pt x="6145" y="8431"/>
                    <a:pt x="6282" y="8469"/>
                  </a:cubicBezTo>
                  <a:cubicBezTo>
                    <a:pt x="6468" y="8531"/>
                    <a:pt x="6639" y="8655"/>
                    <a:pt x="6732" y="8826"/>
                  </a:cubicBezTo>
                  <a:cubicBezTo>
                    <a:pt x="6840" y="8996"/>
                    <a:pt x="6887" y="9198"/>
                    <a:pt x="6871" y="9399"/>
                  </a:cubicBezTo>
                  <a:cubicBezTo>
                    <a:pt x="6871" y="9911"/>
                    <a:pt x="6670" y="10532"/>
                    <a:pt x="6220" y="11245"/>
                  </a:cubicBezTo>
                  <a:cubicBezTo>
                    <a:pt x="5724" y="12005"/>
                    <a:pt x="5072" y="12641"/>
                    <a:pt x="4297" y="13106"/>
                  </a:cubicBezTo>
                  <a:cubicBezTo>
                    <a:pt x="3820" y="13390"/>
                    <a:pt x="3281" y="13535"/>
                    <a:pt x="2739" y="13535"/>
                  </a:cubicBezTo>
                  <a:cubicBezTo>
                    <a:pt x="2275" y="13535"/>
                    <a:pt x="1810" y="13429"/>
                    <a:pt x="1381" y="13215"/>
                  </a:cubicBezTo>
                  <a:cubicBezTo>
                    <a:pt x="1323" y="13186"/>
                    <a:pt x="1261" y="13172"/>
                    <a:pt x="1196" y="13172"/>
                  </a:cubicBezTo>
                  <a:cubicBezTo>
                    <a:pt x="878" y="13172"/>
                    <a:pt x="496" y="13503"/>
                    <a:pt x="264" y="14006"/>
                  </a:cubicBezTo>
                  <a:cubicBezTo>
                    <a:pt x="1" y="14611"/>
                    <a:pt x="47" y="15262"/>
                    <a:pt x="388" y="15417"/>
                  </a:cubicBezTo>
                  <a:cubicBezTo>
                    <a:pt x="833" y="15623"/>
                    <a:pt x="1415" y="15801"/>
                    <a:pt x="2100" y="15801"/>
                  </a:cubicBezTo>
                  <a:cubicBezTo>
                    <a:pt x="2754" y="15801"/>
                    <a:pt x="3502" y="15639"/>
                    <a:pt x="4312" y="15184"/>
                  </a:cubicBezTo>
                  <a:cubicBezTo>
                    <a:pt x="5460" y="14487"/>
                    <a:pt x="6422" y="13540"/>
                    <a:pt x="7135" y="12393"/>
                  </a:cubicBezTo>
                  <a:cubicBezTo>
                    <a:pt x="7895" y="11214"/>
                    <a:pt x="8453" y="9772"/>
                    <a:pt x="8453" y="8469"/>
                  </a:cubicBezTo>
                  <a:cubicBezTo>
                    <a:pt x="8469" y="7941"/>
                    <a:pt x="8345" y="7414"/>
                    <a:pt x="8081" y="6949"/>
                  </a:cubicBezTo>
                  <a:cubicBezTo>
                    <a:pt x="7724" y="6406"/>
                    <a:pt x="7182" y="6189"/>
                    <a:pt x="6546" y="6142"/>
                  </a:cubicBezTo>
                  <a:cubicBezTo>
                    <a:pt x="5832" y="6142"/>
                    <a:pt x="5119" y="6266"/>
                    <a:pt x="4436" y="6499"/>
                  </a:cubicBezTo>
                  <a:lnTo>
                    <a:pt x="4405" y="6530"/>
                  </a:lnTo>
                  <a:cubicBezTo>
                    <a:pt x="3854" y="6707"/>
                    <a:pt x="3365" y="6800"/>
                    <a:pt x="2982" y="6800"/>
                  </a:cubicBezTo>
                  <a:cubicBezTo>
                    <a:pt x="2793" y="6800"/>
                    <a:pt x="2630" y="6778"/>
                    <a:pt x="2498" y="6732"/>
                  </a:cubicBezTo>
                  <a:cubicBezTo>
                    <a:pt x="2327" y="6685"/>
                    <a:pt x="2188" y="6577"/>
                    <a:pt x="2094" y="6437"/>
                  </a:cubicBezTo>
                  <a:cubicBezTo>
                    <a:pt x="2001" y="6282"/>
                    <a:pt x="1970" y="6096"/>
                    <a:pt x="1986" y="5925"/>
                  </a:cubicBezTo>
                  <a:cubicBezTo>
                    <a:pt x="1986" y="5506"/>
                    <a:pt x="2141" y="4948"/>
                    <a:pt x="2560" y="4312"/>
                  </a:cubicBezTo>
                  <a:cubicBezTo>
                    <a:pt x="2994" y="3630"/>
                    <a:pt x="3583" y="3040"/>
                    <a:pt x="4266" y="2622"/>
                  </a:cubicBezTo>
                  <a:cubicBezTo>
                    <a:pt x="4720" y="2368"/>
                    <a:pt x="5128" y="2276"/>
                    <a:pt x="5515" y="2276"/>
                  </a:cubicBezTo>
                  <a:cubicBezTo>
                    <a:pt x="5934" y="2276"/>
                    <a:pt x="6329" y="2384"/>
                    <a:pt x="6732" y="2513"/>
                  </a:cubicBezTo>
                  <a:cubicBezTo>
                    <a:pt x="6770" y="2524"/>
                    <a:pt x="6810" y="2530"/>
                    <a:pt x="6850" y="2530"/>
                  </a:cubicBezTo>
                  <a:cubicBezTo>
                    <a:pt x="7198" y="2530"/>
                    <a:pt x="7595" y="2125"/>
                    <a:pt x="7817" y="1583"/>
                  </a:cubicBezTo>
                  <a:cubicBezTo>
                    <a:pt x="8066" y="962"/>
                    <a:pt x="7957" y="373"/>
                    <a:pt x="7600" y="249"/>
                  </a:cubicBezTo>
                  <a:cubicBezTo>
                    <a:pt x="7207" y="139"/>
                    <a:pt x="6734" y="0"/>
                    <a:pt x="61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6"/>
            <p:cNvSpPr/>
            <p:nvPr/>
          </p:nvSpPr>
          <p:spPr>
            <a:xfrm>
              <a:off x="4341000" y="2279350"/>
              <a:ext cx="184200" cy="443800"/>
            </a:xfrm>
            <a:custGeom>
              <a:rect b="b" l="l" r="r" t="t"/>
              <a:pathLst>
                <a:path extrusionOk="0" h="17752" w="7368">
                  <a:moveTo>
                    <a:pt x="6856" y="1"/>
                  </a:moveTo>
                  <a:cubicBezTo>
                    <a:pt x="6751" y="1"/>
                    <a:pt x="6635" y="33"/>
                    <a:pt x="6514" y="102"/>
                  </a:cubicBezTo>
                  <a:cubicBezTo>
                    <a:pt x="6034" y="381"/>
                    <a:pt x="5677" y="1079"/>
                    <a:pt x="5677" y="1715"/>
                  </a:cubicBezTo>
                  <a:lnTo>
                    <a:pt x="5677" y="6616"/>
                  </a:lnTo>
                  <a:lnTo>
                    <a:pt x="1706" y="8896"/>
                  </a:lnTo>
                  <a:lnTo>
                    <a:pt x="1706" y="4010"/>
                  </a:lnTo>
                  <a:cubicBezTo>
                    <a:pt x="1706" y="3554"/>
                    <a:pt x="1496" y="3282"/>
                    <a:pt x="1199" y="3282"/>
                  </a:cubicBezTo>
                  <a:cubicBezTo>
                    <a:pt x="1093" y="3282"/>
                    <a:pt x="976" y="3316"/>
                    <a:pt x="853" y="3390"/>
                  </a:cubicBezTo>
                  <a:cubicBezTo>
                    <a:pt x="373" y="3654"/>
                    <a:pt x="0" y="4367"/>
                    <a:pt x="0" y="4988"/>
                  </a:cubicBezTo>
                  <a:lnTo>
                    <a:pt x="0" y="17007"/>
                  </a:lnTo>
                  <a:cubicBezTo>
                    <a:pt x="0" y="17476"/>
                    <a:pt x="211" y="17751"/>
                    <a:pt x="509" y="17751"/>
                  </a:cubicBezTo>
                  <a:cubicBezTo>
                    <a:pt x="614" y="17751"/>
                    <a:pt x="731" y="17717"/>
                    <a:pt x="853" y="17643"/>
                  </a:cubicBezTo>
                  <a:cubicBezTo>
                    <a:pt x="1319" y="17380"/>
                    <a:pt x="1706" y="16666"/>
                    <a:pt x="1706" y="16030"/>
                  </a:cubicBezTo>
                  <a:lnTo>
                    <a:pt x="1706" y="11145"/>
                  </a:lnTo>
                  <a:lnTo>
                    <a:pt x="5677" y="8849"/>
                  </a:lnTo>
                  <a:lnTo>
                    <a:pt x="5677" y="13735"/>
                  </a:lnTo>
                  <a:cubicBezTo>
                    <a:pt x="5677" y="14206"/>
                    <a:pt x="5881" y="14472"/>
                    <a:pt x="6175" y="14472"/>
                  </a:cubicBezTo>
                  <a:cubicBezTo>
                    <a:pt x="6279" y="14472"/>
                    <a:pt x="6393" y="14439"/>
                    <a:pt x="6514" y="14371"/>
                  </a:cubicBezTo>
                  <a:cubicBezTo>
                    <a:pt x="6980" y="14092"/>
                    <a:pt x="7367" y="13394"/>
                    <a:pt x="7367" y="12758"/>
                  </a:cubicBezTo>
                  <a:lnTo>
                    <a:pt x="7367" y="738"/>
                  </a:lnTo>
                  <a:cubicBezTo>
                    <a:pt x="7367" y="267"/>
                    <a:pt x="7155" y="1"/>
                    <a:pt x="6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4588750" y="2132250"/>
              <a:ext cx="261750" cy="396575"/>
            </a:xfrm>
            <a:custGeom>
              <a:rect b="b" l="l" r="r" t="t"/>
              <a:pathLst>
                <a:path extrusionOk="0" h="15863" w="10470">
                  <a:moveTo>
                    <a:pt x="6526" y="2528"/>
                  </a:moveTo>
                  <a:cubicBezTo>
                    <a:pt x="6961" y="2528"/>
                    <a:pt x="7360" y="2676"/>
                    <a:pt x="7694" y="2962"/>
                  </a:cubicBezTo>
                  <a:cubicBezTo>
                    <a:pt x="8314" y="3489"/>
                    <a:pt x="8733" y="4544"/>
                    <a:pt x="8733" y="5924"/>
                  </a:cubicBezTo>
                  <a:cubicBezTo>
                    <a:pt x="8702" y="7366"/>
                    <a:pt x="8345" y="8778"/>
                    <a:pt x="7694" y="10065"/>
                  </a:cubicBezTo>
                  <a:cubicBezTo>
                    <a:pt x="7042" y="11352"/>
                    <a:pt x="6189" y="12407"/>
                    <a:pt x="5274" y="12934"/>
                  </a:cubicBezTo>
                  <a:cubicBezTo>
                    <a:pt x="4803" y="13204"/>
                    <a:pt x="4360" y="13332"/>
                    <a:pt x="3955" y="13332"/>
                  </a:cubicBezTo>
                  <a:cubicBezTo>
                    <a:pt x="3521" y="13332"/>
                    <a:pt x="3130" y="13184"/>
                    <a:pt x="2793" y="12903"/>
                  </a:cubicBezTo>
                  <a:cubicBezTo>
                    <a:pt x="2157" y="12391"/>
                    <a:pt x="1753" y="11337"/>
                    <a:pt x="1753" y="9956"/>
                  </a:cubicBezTo>
                  <a:cubicBezTo>
                    <a:pt x="1784" y="8499"/>
                    <a:pt x="2141" y="7072"/>
                    <a:pt x="2793" y="5784"/>
                  </a:cubicBezTo>
                  <a:cubicBezTo>
                    <a:pt x="3444" y="4497"/>
                    <a:pt x="4297" y="3473"/>
                    <a:pt x="5274" y="2900"/>
                  </a:cubicBezTo>
                  <a:cubicBezTo>
                    <a:pt x="5708" y="2649"/>
                    <a:pt x="6132" y="2528"/>
                    <a:pt x="6526" y="2528"/>
                  </a:cubicBezTo>
                  <a:close/>
                  <a:moveTo>
                    <a:pt x="7202" y="0"/>
                  </a:moveTo>
                  <a:cubicBezTo>
                    <a:pt x="6600" y="0"/>
                    <a:pt x="5942" y="187"/>
                    <a:pt x="5274" y="573"/>
                  </a:cubicBezTo>
                  <a:cubicBezTo>
                    <a:pt x="3801" y="1426"/>
                    <a:pt x="2451" y="3039"/>
                    <a:pt x="1521" y="4916"/>
                  </a:cubicBezTo>
                  <a:cubicBezTo>
                    <a:pt x="559" y="6793"/>
                    <a:pt x="47" y="8855"/>
                    <a:pt x="1" y="10949"/>
                  </a:cubicBezTo>
                  <a:cubicBezTo>
                    <a:pt x="1" y="12965"/>
                    <a:pt x="590" y="14439"/>
                    <a:pt x="1521" y="15230"/>
                  </a:cubicBezTo>
                  <a:cubicBezTo>
                    <a:pt x="1999" y="15644"/>
                    <a:pt x="2588" y="15862"/>
                    <a:pt x="3248" y="15862"/>
                  </a:cubicBezTo>
                  <a:cubicBezTo>
                    <a:pt x="3872" y="15862"/>
                    <a:pt x="4558" y="15668"/>
                    <a:pt x="5274" y="15261"/>
                  </a:cubicBezTo>
                  <a:cubicBezTo>
                    <a:pt x="6670" y="14454"/>
                    <a:pt x="8019" y="12810"/>
                    <a:pt x="8919" y="10965"/>
                  </a:cubicBezTo>
                  <a:cubicBezTo>
                    <a:pt x="9880" y="9088"/>
                    <a:pt x="10470" y="6932"/>
                    <a:pt x="10470" y="4916"/>
                  </a:cubicBezTo>
                  <a:cubicBezTo>
                    <a:pt x="10470" y="2900"/>
                    <a:pt x="9865" y="1442"/>
                    <a:pt x="8919" y="651"/>
                  </a:cubicBezTo>
                  <a:cubicBezTo>
                    <a:pt x="8450" y="222"/>
                    <a:pt x="7859" y="0"/>
                    <a:pt x="72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4925700" y="1977050"/>
              <a:ext cx="171800" cy="408475"/>
            </a:xfrm>
            <a:custGeom>
              <a:rect b="b" l="l" r="r" t="t"/>
              <a:pathLst>
                <a:path extrusionOk="0" h="16339" w="6872">
                  <a:moveTo>
                    <a:pt x="4214" y="2447"/>
                  </a:moveTo>
                  <a:cubicBezTo>
                    <a:pt x="4773" y="2447"/>
                    <a:pt x="5154" y="2972"/>
                    <a:pt x="5165" y="3850"/>
                  </a:cubicBezTo>
                  <a:cubicBezTo>
                    <a:pt x="5150" y="4998"/>
                    <a:pt x="4467" y="6331"/>
                    <a:pt x="3583" y="6843"/>
                  </a:cubicBezTo>
                  <a:lnTo>
                    <a:pt x="1707" y="7929"/>
                  </a:lnTo>
                  <a:lnTo>
                    <a:pt x="1707" y="3726"/>
                  </a:lnTo>
                  <a:lnTo>
                    <a:pt x="3583" y="2640"/>
                  </a:lnTo>
                  <a:cubicBezTo>
                    <a:pt x="3809" y="2509"/>
                    <a:pt x="4022" y="2447"/>
                    <a:pt x="4214" y="2447"/>
                  </a:cubicBezTo>
                  <a:close/>
                  <a:moveTo>
                    <a:pt x="4880" y="0"/>
                  </a:moveTo>
                  <a:cubicBezTo>
                    <a:pt x="4478" y="0"/>
                    <a:pt x="4035" y="126"/>
                    <a:pt x="3568" y="391"/>
                  </a:cubicBezTo>
                  <a:lnTo>
                    <a:pt x="854" y="1973"/>
                  </a:lnTo>
                  <a:lnTo>
                    <a:pt x="838" y="1973"/>
                  </a:lnTo>
                  <a:cubicBezTo>
                    <a:pt x="388" y="2237"/>
                    <a:pt x="1" y="2950"/>
                    <a:pt x="1" y="3571"/>
                  </a:cubicBezTo>
                  <a:lnTo>
                    <a:pt x="1" y="15606"/>
                  </a:lnTo>
                  <a:cubicBezTo>
                    <a:pt x="1" y="16060"/>
                    <a:pt x="210" y="16339"/>
                    <a:pt x="511" y="16339"/>
                  </a:cubicBezTo>
                  <a:cubicBezTo>
                    <a:pt x="611" y="16339"/>
                    <a:pt x="722" y="16308"/>
                    <a:pt x="838" y="16242"/>
                  </a:cubicBezTo>
                  <a:cubicBezTo>
                    <a:pt x="1319" y="15963"/>
                    <a:pt x="1707" y="15234"/>
                    <a:pt x="1707" y="14629"/>
                  </a:cubicBezTo>
                  <a:lnTo>
                    <a:pt x="1707" y="10193"/>
                  </a:lnTo>
                  <a:lnTo>
                    <a:pt x="3583" y="9108"/>
                  </a:lnTo>
                  <a:cubicBezTo>
                    <a:pt x="5398" y="8068"/>
                    <a:pt x="6871" y="5261"/>
                    <a:pt x="6871" y="2888"/>
                  </a:cubicBezTo>
                  <a:cubicBezTo>
                    <a:pt x="6871" y="1074"/>
                    <a:pt x="6054" y="0"/>
                    <a:pt x="48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3574050" y="2366025"/>
              <a:ext cx="2282250" cy="1823250"/>
            </a:xfrm>
            <a:custGeom>
              <a:rect b="b" l="l" r="r" t="t"/>
              <a:pathLst>
                <a:path extrusionOk="0" h="72930" w="91290">
                  <a:moveTo>
                    <a:pt x="79595" y="1"/>
                  </a:moveTo>
                  <a:lnTo>
                    <a:pt x="0" y="45956"/>
                  </a:lnTo>
                  <a:lnTo>
                    <a:pt x="0" y="58968"/>
                  </a:lnTo>
                  <a:lnTo>
                    <a:pt x="11602" y="65668"/>
                  </a:lnTo>
                  <a:lnTo>
                    <a:pt x="11602" y="68351"/>
                  </a:lnTo>
                  <a:cubicBezTo>
                    <a:pt x="11602" y="71217"/>
                    <a:pt x="12902" y="72930"/>
                    <a:pt x="14765" y="72930"/>
                  </a:cubicBezTo>
                  <a:cubicBezTo>
                    <a:pt x="15402" y="72930"/>
                    <a:pt x="16105" y="72729"/>
                    <a:pt x="16844" y="72306"/>
                  </a:cubicBezTo>
                  <a:lnTo>
                    <a:pt x="17759" y="71763"/>
                  </a:lnTo>
                  <a:cubicBezTo>
                    <a:pt x="20659" y="70104"/>
                    <a:pt x="23001" y="65622"/>
                    <a:pt x="23001" y="61775"/>
                  </a:cubicBezTo>
                  <a:lnTo>
                    <a:pt x="23001" y="61868"/>
                  </a:lnTo>
                  <a:cubicBezTo>
                    <a:pt x="23001" y="64733"/>
                    <a:pt x="24300" y="66453"/>
                    <a:pt x="26154" y="66453"/>
                  </a:cubicBezTo>
                  <a:cubicBezTo>
                    <a:pt x="26790" y="66453"/>
                    <a:pt x="27491" y="66251"/>
                    <a:pt x="28228" y="65823"/>
                  </a:cubicBezTo>
                  <a:lnTo>
                    <a:pt x="29158" y="65296"/>
                  </a:lnTo>
                  <a:cubicBezTo>
                    <a:pt x="31981" y="63652"/>
                    <a:pt x="34292" y="59325"/>
                    <a:pt x="34370" y="55525"/>
                  </a:cubicBezTo>
                  <a:cubicBezTo>
                    <a:pt x="34461" y="58202"/>
                    <a:pt x="35734" y="59799"/>
                    <a:pt x="37522" y="59799"/>
                  </a:cubicBezTo>
                  <a:cubicBezTo>
                    <a:pt x="38159" y="59799"/>
                    <a:pt x="38860" y="59597"/>
                    <a:pt x="39596" y="59170"/>
                  </a:cubicBezTo>
                  <a:lnTo>
                    <a:pt x="40511" y="58642"/>
                  </a:lnTo>
                  <a:cubicBezTo>
                    <a:pt x="43396" y="56967"/>
                    <a:pt x="45754" y="52501"/>
                    <a:pt x="45754" y="48654"/>
                  </a:cubicBezTo>
                  <a:lnTo>
                    <a:pt x="45754" y="48747"/>
                  </a:lnTo>
                  <a:cubicBezTo>
                    <a:pt x="45754" y="51613"/>
                    <a:pt x="47054" y="53325"/>
                    <a:pt x="48910" y="53325"/>
                  </a:cubicBezTo>
                  <a:cubicBezTo>
                    <a:pt x="49545" y="53325"/>
                    <a:pt x="50245" y="53125"/>
                    <a:pt x="50980" y="52702"/>
                  </a:cubicBezTo>
                  <a:lnTo>
                    <a:pt x="51911" y="52159"/>
                  </a:lnTo>
                  <a:cubicBezTo>
                    <a:pt x="54734" y="50531"/>
                    <a:pt x="57044" y="46188"/>
                    <a:pt x="57122" y="42388"/>
                  </a:cubicBezTo>
                  <a:cubicBezTo>
                    <a:pt x="57214" y="45065"/>
                    <a:pt x="58487" y="46662"/>
                    <a:pt x="60275" y="46662"/>
                  </a:cubicBezTo>
                  <a:cubicBezTo>
                    <a:pt x="60911" y="46662"/>
                    <a:pt x="61612" y="46460"/>
                    <a:pt x="62349" y="46033"/>
                  </a:cubicBezTo>
                  <a:lnTo>
                    <a:pt x="63264" y="45506"/>
                  </a:lnTo>
                  <a:cubicBezTo>
                    <a:pt x="66149" y="43846"/>
                    <a:pt x="68506" y="39364"/>
                    <a:pt x="68506" y="35518"/>
                  </a:cubicBezTo>
                  <a:lnTo>
                    <a:pt x="68506" y="35611"/>
                  </a:lnTo>
                  <a:cubicBezTo>
                    <a:pt x="68506" y="38477"/>
                    <a:pt x="69806" y="40189"/>
                    <a:pt x="71663" y="40189"/>
                  </a:cubicBezTo>
                  <a:cubicBezTo>
                    <a:pt x="72298" y="40189"/>
                    <a:pt x="72998" y="39989"/>
                    <a:pt x="73733" y="39566"/>
                  </a:cubicBezTo>
                  <a:lnTo>
                    <a:pt x="74663" y="39023"/>
                  </a:lnTo>
                  <a:cubicBezTo>
                    <a:pt x="77548" y="37363"/>
                    <a:pt x="79890" y="32881"/>
                    <a:pt x="79890" y="29035"/>
                  </a:cubicBezTo>
                  <a:cubicBezTo>
                    <a:pt x="79890" y="31899"/>
                    <a:pt x="81189" y="33619"/>
                    <a:pt x="83050" y="33619"/>
                  </a:cubicBezTo>
                  <a:cubicBezTo>
                    <a:pt x="83688" y="33619"/>
                    <a:pt x="84392" y="33417"/>
                    <a:pt x="85132" y="32989"/>
                  </a:cubicBezTo>
                  <a:lnTo>
                    <a:pt x="86047" y="32462"/>
                  </a:lnTo>
                  <a:cubicBezTo>
                    <a:pt x="88932" y="30787"/>
                    <a:pt x="91290" y="26320"/>
                    <a:pt x="91290" y="22458"/>
                  </a:cubicBezTo>
                  <a:lnTo>
                    <a:pt x="91290" y="19698"/>
                  </a:lnTo>
                  <a:lnTo>
                    <a:pt x="795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6"/>
            <p:cNvSpPr/>
            <p:nvPr/>
          </p:nvSpPr>
          <p:spPr>
            <a:xfrm>
              <a:off x="3864075" y="3841375"/>
              <a:ext cx="284625" cy="348075"/>
            </a:xfrm>
            <a:custGeom>
              <a:rect b="b" l="l" r="r" t="t"/>
              <a:pathLst>
                <a:path extrusionOk="0" h="13923" w="11385">
                  <a:moveTo>
                    <a:pt x="11385" y="1"/>
                  </a:moveTo>
                  <a:lnTo>
                    <a:pt x="1" y="6577"/>
                  </a:lnTo>
                  <a:lnTo>
                    <a:pt x="1" y="9337"/>
                  </a:lnTo>
                  <a:cubicBezTo>
                    <a:pt x="1" y="12202"/>
                    <a:pt x="1299" y="13922"/>
                    <a:pt x="3160" y="13922"/>
                  </a:cubicBezTo>
                  <a:cubicBezTo>
                    <a:pt x="3798" y="13922"/>
                    <a:pt x="4502" y="13720"/>
                    <a:pt x="5243" y="13292"/>
                  </a:cubicBezTo>
                  <a:lnTo>
                    <a:pt x="6158" y="12749"/>
                  </a:lnTo>
                  <a:cubicBezTo>
                    <a:pt x="9043" y="11090"/>
                    <a:pt x="11385" y="6608"/>
                    <a:pt x="11385" y="2761"/>
                  </a:cubicBezTo>
                  <a:lnTo>
                    <a:pt x="113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6"/>
            <p:cNvSpPr/>
            <p:nvPr/>
          </p:nvSpPr>
          <p:spPr>
            <a:xfrm>
              <a:off x="4148675" y="3679300"/>
              <a:ext cx="284625" cy="347900"/>
            </a:xfrm>
            <a:custGeom>
              <a:rect b="b" l="l" r="r" t="t"/>
              <a:pathLst>
                <a:path extrusionOk="0" h="13916" w="11385">
                  <a:moveTo>
                    <a:pt x="11385" y="1"/>
                  </a:moveTo>
                  <a:lnTo>
                    <a:pt x="1" y="6577"/>
                  </a:lnTo>
                  <a:lnTo>
                    <a:pt x="1" y="9337"/>
                  </a:lnTo>
                  <a:cubicBezTo>
                    <a:pt x="1" y="12203"/>
                    <a:pt x="1301" y="13916"/>
                    <a:pt x="3157" y="13916"/>
                  </a:cubicBezTo>
                  <a:cubicBezTo>
                    <a:pt x="3792" y="13916"/>
                    <a:pt x="4492" y="13715"/>
                    <a:pt x="5227" y="13292"/>
                  </a:cubicBezTo>
                  <a:lnTo>
                    <a:pt x="6158" y="12765"/>
                  </a:lnTo>
                  <a:cubicBezTo>
                    <a:pt x="9043" y="11090"/>
                    <a:pt x="11385" y="6623"/>
                    <a:pt x="11385" y="2761"/>
                  </a:cubicBezTo>
                  <a:lnTo>
                    <a:pt x="11385" y="1"/>
                  </a:lnTo>
                  <a:close/>
                </a:path>
              </a:pathLst>
            </a:custGeom>
            <a:solidFill>
              <a:srgbClr val="3B75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4432500" y="3513350"/>
              <a:ext cx="285025" cy="347725"/>
            </a:xfrm>
            <a:custGeom>
              <a:rect b="b" l="l" r="r" t="t"/>
              <a:pathLst>
                <a:path extrusionOk="0" h="13909" w="11401">
                  <a:moveTo>
                    <a:pt x="11385" y="0"/>
                  </a:moveTo>
                  <a:lnTo>
                    <a:pt x="1" y="6561"/>
                  </a:lnTo>
                  <a:lnTo>
                    <a:pt x="1" y="9322"/>
                  </a:lnTo>
                  <a:cubicBezTo>
                    <a:pt x="1" y="12195"/>
                    <a:pt x="1305" y="13909"/>
                    <a:pt x="3161" y="13909"/>
                  </a:cubicBezTo>
                  <a:cubicBezTo>
                    <a:pt x="3800" y="13909"/>
                    <a:pt x="4504" y="13706"/>
                    <a:pt x="5243" y="13277"/>
                  </a:cubicBezTo>
                  <a:lnTo>
                    <a:pt x="6158" y="12749"/>
                  </a:lnTo>
                  <a:cubicBezTo>
                    <a:pt x="9058" y="11074"/>
                    <a:pt x="11400" y="6608"/>
                    <a:pt x="11385" y="2761"/>
                  </a:cubicBezTo>
                  <a:lnTo>
                    <a:pt x="113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4717100" y="3351275"/>
              <a:ext cx="284625" cy="347900"/>
            </a:xfrm>
            <a:custGeom>
              <a:rect b="b" l="l" r="r" t="t"/>
              <a:pathLst>
                <a:path extrusionOk="0" h="13916" w="11385">
                  <a:moveTo>
                    <a:pt x="11385" y="0"/>
                  </a:moveTo>
                  <a:lnTo>
                    <a:pt x="1" y="6577"/>
                  </a:lnTo>
                  <a:lnTo>
                    <a:pt x="1" y="9337"/>
                  </a:lnTo>
                  <a:cubicBezTo>
                    <a:pt x="1" y="12203"/>
                    <a:pt x="1309" y="13915"/>
                    <a:pt x="3170" y="13915"/>
                  </a:cubicBezTo>
                  <a:cubicBezTo>
                    <a:pt x="3807" y="13915"/>
                    <a:pt x="4508" y="13715"/>
                    <a:pt x="5243" y="13292"/>
                  </a:cubicBezTo>
                  <a:lnTo>
                    <a:pt x="6158" y="12749"/>
                  </a:lnTo>
                  <a:cubicBezTo>
                    <a:pt x="9043" y="11090"/>
                    <a:pt x="11385" y="6608"/>
                    <a:pt x="11385" y="2761"/>
                  </a:cubicBezTo>
                  <a:lnTo>
                    <a:pt x="11385" y="0"/>
                  </a:lnTo>
                  <a:close/>
                </a:path>
              </a:pathLst>
            </a:custGeom>
            <a:solidFill>
              <a:srgbClr val="3B75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5001325" y="3184925"/>
              <a:ext cx="284625" cy="347750"/>
            </a:xfrm>
            <a:custGeom>
              <a:rect b="b" l="l" r="r" t="t"/>
              <a:pathLst>
                <a:path extrusionOk="0" h="13910" w="11385">
                  <a:moveTo>
                    <a:pt x="11384" y="1"/>
                  </a:moveTo>
                  <a:lnTo>
                    <a:pt x="0" y="6561"/>
                  </a:lnTo>
                  <a:lnTo>
                    <a:pt x="0" y="9322"/>
                  </a:lnTo>
                  <a:cubicBezTo>
                    <a:pt x="0" y="12195"/>
                    <a:pt x="1296" y="13909"/>
                    <a:pt x="3154" y="13909"/>
                  </a:cubicBezTo>
                  <a:cubicBezTo>
                    <a:pt x="3793" y="13909"/>
                    <a:pt x="4499" y="13706"/>
                    <a:pt x="5242" y="13277"/>
                  </a:cubicBezTo>
                  <a:lnTo>
                    <a:pt x="6157" y="12750"/>
                  </a:lnTo>
                  <a:cubicBezTo>
                    <a:pt x="9042" y="11090"/>
                    <a:pt x="11384" y="6608"/>
                    <a:pt x="11384" y="2762"/>
                  </a:cubicBezTo>
                  <a:lnTo>
                    <a:pt x="113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5285925" y="3022850"/>
              <a:ext cx="284600" cy="347900"/>
            </a:xfrm>
            <a:custGeom>
              <a:rect b="b" l="l" r="r" t="t"/>
              <a:pathLst>
                <a:path extrusionOk="0" h="13916" w="11384">
                  <a:moveTo>
                    <a:pt x="11368" y="1"/>
                  </a:moveTo>
                  <a:lnTo>
                    <a:pt x="0" y="6577"/>
                  </a:lnTo>
                  <a:lnTo>
                    <a:pt x="0" y="9338"/>
                  </a:lnTo>
                  <a:cubicBezTo>
                    <a:pt x="0" y="12204"/>
                    <a:pt x="1300" y="13916"/>
                    <a:pt x="3157" y="13916"/>
                  </a:cubicBezTo>
                  <a:cubicBezTo>
                    <a:pt x="3792" y="13916"/>
                    <a:pt x="4491" y="13716"/>
                    <a:pt x="5227" y="13293"/>
                  </a:cubicBezTo>
                  <a:lnTo>
                    <a:pt x="6157" y="12750"/>
                  </a:lnTo>
                  <a:cubicBezTo>
                    <a:pt x="9042" y="11090"/>
                    <a:pt x="11384" y="6608"/>
                    <a:pt x="11368" y="2762"/>
                  </a:cubicBezTo>
                  <a:lnTo>
                    <a:pt x="11368" y="1"/>
                  </a:lnTo>
                  <a:close/>
                </a:path>
              </a:pathLst>
            </a:custGeom>
            <a:solidFill>
              <a:srgbClr val="3B75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5570525" y="2858450"/>
              <a:ext cx="284600" cy="347750"/>
            </a:xfrm>
            <a:custGeom>
              <a:rect b="b" l="l" r="r" t="t"/>
              <a:pathLst>
                <a:path extrusionOk="0" h="13910" w="11384">
                  <a:moveTo>
                    <a:pt x="11368" y="1"/>
                  </a:moveTo>
                  <a:lnTo>
                    <a:pt x="0" y="6577"/>
                  </a:lnTo>
                  <a:lnTo>
                    <a:pt x="0" y="9322"/>
                  </a:lnTo>
                  <a:cubicBezTo>
                    <a:pt x="0" y="12195"/>
                    <a:pt x="1296" y="13909"/>
                    <a:pt x="3147" y="13909"/>
                  </a:cubicBezTo>
                  <a:cubicBezTo>
                    <a:pt x="3785" y="13909"/>
                    <a:pt x="4488" y="13706"/>
                    <a:pt x="5227" y="13277"/>
                  </a:cubicBezTo>
                  <a:lnTo>
                    <a:pt x="6157" y="12750"/>
                  </a:lnTo>
                  <a:cubicBezTo>
                    <a:pt x="9042" y="11075"/>
                    <a:pt x="11384" y="6608"/>
                    <a:pt x="11368" y="2761"/>
                  </a:cubicBezTo>
                  <a:lnTo>
                    <a:pt x="113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3574050" y="3350875"/>
              <a:ext cx="574650" cy="657250"/>
            </a:xfrm>
            <a:custGeom>
              <a:rect b="b" l="l" r="r" t="t"/>
              <a:pathLst>
                <a:path extrusionOk="0" h="26290" w="22986">
                  <a:moveTo>
                    <a:pt x="11369" y="1"/>
                  </a:moveTo>
                  <a:lnTo>
                    <a:pt x="0" y="6562"/>
                  </a:lnTo>
                  <a:lnTo>
                    <a:pt x="11617" y="26290"/>
                  </a:lnTo>
                  <a:lnTo>
                    <a:pt x="22986" y="19714"/>
                  </a:lnTo>
                  <a:lnTo>
                    <a:pt x="113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4142475" y="3022475"/>
              <a:ext cx="575050" cy="657250"/>
            </a:xfrm>
            <a:custGeom>
              <a:rect b="b" l="l" r="r" t="t"/>
              <a:pathLst>
                <a:path extrusionOk="0" h="26290" w="23002">
                  <a:moveTo>
                    <a:pt x="11384" y="0"/>
                  </a:moveTo>
                  <a:lnTo>
                    <a:pt x="0" y="6561"/>
                  </a:lnTo>
                  <a:lnTo>
                    <a:pt x="11617" y="26289"/>
                  </a:lnTo>
                  <a:lnTo>
                    <a:pt x="23001" y="19713"/>
                  </a:lnTo>
                  <a:lnTo>
                    <a:pt x="113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6"/>
            <p:cNvSpPr/>
            <p:nvPr/>
          </p:nvSpPr>
          <p:spPr>
            <a:xfrm>
              <a:off x="4711275" y="2694050"/>
              <a:ext cx="574675" cy="657250"/>
            </a:xfrm>
            <a:custGeom>
              <a:rect b="b" l="l" r="r" t="t"/>
              <a:pathLst>
                <a:path extrusionOk="0" h="26290" w="22987">
                  <a:moveTo>
                    <a:pt x="11369" y="1"/>
                  </a:moveTo>
                  <a:lnTo>
                    <a:pt x="1" y="6561"/>
                  </a:lnTo>
                  <a:lnTo>
                    <a:pt x="11618" y="26289"/>
                  </a:lnTo>
                  <a:lnTo>
                    <a:pt x="22986" y="19713"/>
                  </a:lnTo>
                  <a:lnTo>
                    <a:pt x="113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5279700" y="2366025"/>
              <a:ext cx="574650" cy="656850"/>
            </a:xfrm>
            <a:custGeom>
              <a:rect b="b" l="l" r="r" t="t"/>
              <a:pathLst>
                <a:path extrusionOk="0" h="26274" w="22986">
                  <a:moveTo>
                    <a:pt x="11369" y="1"/>
                  </a:moveTo>
                  <a:lnTo>
                    <a:pt x="1" y="6546"/>
                  </a:lnTo>
                  <a:lnTo>
                    <a:pt x="11617" y="26274"/>
                  </a:lnTo>
                  <a:lnTo>
                    <a:pt x="22986" y="19698"/>
                  </a:lnTo>
                  <a:lnTo>
                    <a:pt x="113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3574050" y="3514900"/>
              <a:ext cx="290450" cy="493225"/>
            </a:xfrm>
            <a:custGeom>
              <a:rect b="b" l="l" r="r" t="t"/>
              <a:pathLst>
                <a:path extrusionOk="0" h="19729" w="11618">
                  <a:moveTo>
                    <a:pt x="0" y="1"/>
                  </a:moveTo>
                  <a:lnTo>
                    <a:pt x="0" y="13013"/>
                  </a:lnTo>
                  <a:lnTo>
                    <a:pt x="11617" y="197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" name="Google Shape;272;p26"/>
          <p:cNvGrpSpPr/>
          <p:nvPr/>
        </p:nvGrpSpPr>
        <p:grpSpPr>
          <a:xfrm>
            <a:off x="8201523" y="1156443"/>
            <a:ext cx="444952" cy="799362"/>
            <a:chOff x="2733050" y="950400"/>
            <a:chExt cx="2328375" cy="4182950"/>
          </a:xfrm>
        </p:grpSpPr>
        <p:sp>
          <p:nvSpPr>
            <p:cNvPr id="273" name="Google Shape;273;p26"/>
            <p:cNvSpPr/>
            <p:nvPr/>
          </p:nvSpPr>
          <p:spPr>
            <a:xfrm>
              <a:off x="2838500" y="2909425"/>
              <a:ext cx="1290050" cy="1513975"/>
            </a:xfrm>
            <a:custGeom>
              <a:rect b="b" l="l" r="r" t="t"/>
              <a:pathLst>
                <a:path extrusionOk="0" h="60559" w="51602">
                  <a:moveTo>
                    <a:pt x="45942" y="0"/>
                  </a:moveTo>
                  <a:cubicBezTo>
                    <a:pt x="44450" y="0"/>
                    <a:pt x="42975" y="663"/>
                    <a:pt x="41985" y="1932"/>
                  </a:cubicBezTo>
                  <a:lnTo>
                    <a:pt x="2575" y="52447"/>
                  </a:lnTo>
                  <a:cubicBezTo>
                    <a:pt x="1" y="55750"/>
                    <a:pt x="2343" y="60558"/>
                    <a:pt x="6530" y="60558"/>
                  </a:cubicBezTo>
                  <a:cubicBezTo>
                    <a:pt x="8066" y="60558"/>
                    <a:pt x="9539" y="59845"/>
                    <a:pt x="10485" y="58620"/>
                  </a:cubicBezTo>
                  <a:lnTo>
                    <a:pt x="49895" y="8105"/>
                  </a:lnTo>
                  <a:cubicBezTo>
                    <a:pt x="51601" y="5918"/>
                    <a:pt x="51213" y="2754"/>
                    <a:pt x="49027" y="1064"/>
                  </a:cubicBezTo>
                  <a:cubicBezTo>
                    <a:pt x="48108" y="347"/>
                    <a:pt x="47021" y="0"/>
                    <a:pt x="45942" y="0"/>
                  </a:cubicBezTo>
                  <a:close/>
                </a:path>
              </a:pathLst>
            </a:custGeom>
            <a:solidFill>
              <a:srgbClr val="335F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4111850" y="2908275"/>
              <a:ext cx="834425" cy="1379425"/>
            </a:xfrm>
            <a:custGeom>
              <a:rect b="b" l="l" r="r" t="t"/>
              <a:pathLst>
                <a:path extrusionOk="0" h="55177" w="33377">
                  <a:moveTo>
                    <a:pt x="5726" y="1"/>
                  </a:moveTo>
                  <a:cubicBezTo>
                    <a:pt x="5001" y="1"/>
                    <a:pt x="4264" y="158"/>
                    <a:pt x="3567" y="489"/>
                  </a:cubicBezTo>
                  <a:cubicBezTo>
                    <a:pt x="1055" y="1684"/>
                    <a:pt x="0" y="4708"/>
                    <a:pt x="1225" y="7220"/>
                  </a:cubicBezTo>
                  <a:lnTo>
                    <a:pt x="22753" y="52322"/>
                  </a:lnTo>
                  <a:cubicBezTo>
                    <a:pt x="23575" y="54059"/>
                    <a:pt x="25343" y="55176"/>
                    <a:pt x="27281" y="55176"/>
                  </a:cubicBezTo>
                  <a:cubicBezTo>
                    <a:pt x="30957" y="55161"/>
                    <a:pt x="33377" y="51330"/>
                    <a:pt x="31795" y="47995"/>
                  </a:cubicBezTo>
                  <a:lnTo>
                    <a:pt x="10283" y="2893"/>
                  </a:lnTo>
                  <a:cubicBezTo>
                    <a:pt x="9431" y="1067"/>
                    <a:pt x="7616" y="1"/>
                    <a:pt x="5726" y="1"/>
                  </a:cubicBezTo>
                  <a:close/>
                </a:path>
              </a:pathLst>
            </a:custGeom>
            <a:solidFill>
              <a:srgbClr val="335F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3222750" y="3241325"/>
              <a:ext cx="634750" cy="1892025"/>
            </a:xfrm>
            <a:custGeom>
              <a:rect b="b" l="l" r="r" t="t"/>
              <a:pathLst>
                <a:path extrusionOk="0" h="75681" w="25390">
                  <a:moveTo>
                    <a:pt x="19910" y="1"/>
                  </a:moveTo>
                  <a:cubicBezTo>
                    <a:pt x="17626" y="1"/>
                    <a:pt x="15567" y="1578"/>
                    <a:pt x="15030" y="3887"/>
                  </a:cubicBezTo>
                  <a:lnTo>
                    <a:pt x="590" y="69585"/>
                  </a:lnTo>
                  <a:cubicBezTo>
                    <a:pt x="1" y="72284"/>
                    <a:pt x="1707" y="74967"/>
                    <a:pt x="4421" y="75556"/>
                  </a:cubicBezTo>
                  <a:cubicBezTo>
                    <a:pt x="4762" y="75634"/>
                    <a:pt x="5134" y="75681"/>
                    <a:pt x="5491" y="75681"/>
                  </a:cubicBezTo>
                  <a:cubicBezTo>
                    <a:pt x="7849" y="75681"/>
                    <a:pt x="9880" y="74036"/>
                    <a:pt x="10392" y="71741"/>
                  </a:cubicBezTo>
                  <a:lnTo>
                    <a:pt x="24832" y="6042"/>
                  </a:lnTo>
                  <a:cubicBezTo>
                    <a:pt x="25390" y="3359"/>
                    <a:pt x="23684" y="707"/>
                    <a:pt x="20985" y="118"/>
                  </a:cubicBezTo>
                  <a:cubicBezTo>
                    <a:pt x="20625" y="39"/>
                    <a:pt x="20264" y="1"/>
                    <a:pt x="19910" y="1"/>
                  </a:cubicBezTo>
                  <a:close/>
                </a:path>
              </a:pathLst>
            </a:custGeom>
            <a:solidFill>
              <a:srgbClr val="335F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6"/>
            <p:cNvSpPr/>
            <p:nvPr/>
          </p:nvSpPr>
          <p:spPr>
            <a:xfrm>
              <a:off x="2733050" y="950400"/>
              <a:ext cx="2328375" cy="3178700"/>
            </a:xfrm>
            <a:custGeom>
              <a:rect b="b" l="l" r="r" t="t"/>
              <a:pathLst>
                <a:path extrusionOk="0" h="127148" w="93135">
                  <a:moveTo>
                    <a:pt x="78804" y="0"/>
                  </a:moveTo>
                  <a:cubicBezTo>
                    <a:pt x="78184" y="0"/>
                    <a:pt x="77563" y="171"/>
                    <a:pt x="77021" y="481"/>
                  </a:cubicBezTo>
                  <a:lnTo>
                    <a:pt x="5382" y="41860"/>
                  </a:lnTo>
                  <a:cubicBezTo>
                    <a:pt x="2063" y="43784"/>
                    <a:pt x="16" y="47335"/>
                    <a:pt x="16" y="51166"/>
                  </a:cubicBezTo>
                  <a:lnTo>
                    <a:pt x="16" y="117377"/>
                  </a:lnTo>
                  <a:cubicBezTo>
                    <a:pt x="0" y="118757"/>
                    <a:pt x="807" y="120013"/>
                    <a:pt x="2048" y="120603"/>
                  </a:cubicBezTo>
                  <a:lnTo>
                    <a:pt x="12594" y="126698"/>
                  </a:lnTo>
                  <a:cubicBezTo>
                    <a:pt x="13138" y="126997"/>
                    <a:pt x="13738" y="127148"/>
                    <a:pt x="14337" y="127148"/>
                  </a:cubicBezTo>
                  <a:cubicBezTo>
                    <a:pt x="14952" y="127148"/>
                    <a:pt x="15565" y="126989"/>
                    <a:pt x="16115" y="126667"/>
                  </a:cubicBezTo>
                  <a:lnTo>
                    <a:pt x="87753" y="85287"/>
                  </a:lnTo>
                  <a:cubicBezTo>
                    <a:pt x="91072" y="83364"/>
                    <a:pt x="93119" y="79812"/>
                    <a:pt x="93119" y="75982"/>
                  </a:cubicBezTo>
                  <a:lnTo>
                    <a:pt x="93119" y="9771"/>
                  </a:lnTo>
                  <a:cubicBezTo>
                    <a:pt x="93135" y="8360"/>
                    <a:pt x="92297" y="7072"/>
                    <a:pt x="90995" y="6514"/>
                  </a:cubicBezTo>
                  <a:lnTo>
                    <a:pt x="80603" y="496"/>
                  </a:lnTo>
                  <a:cubicBezTo>
                    <a:pt x="80060" y="171"/>
                    <a:pt x="79440" y="0"/>
                    <a:pt x="78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6"/>
            <p:cNvSpPr/>
            <p:nvPr/>
          </p:nvSpPr>
          <p:spPr>
            <a:xfrm>
              <a:off x="3001750" y="1104950"/>
              <a:ext cx="2059675" cy="3023900"/>
            </a:xfrm>
            <a:custGeom>
              <a:rect b="b" l="l" r="r" t="t"/>
              <a:pathLst>
                <a:path extrusionOk="0" h="120956" w="82387">
                  <a:moveTo>
                    <a:pt x="78794" y="1"/>
                  </a:moveTo>
                  <a:cubicBezTo>
                    <a:pt x="78196" y="1"/>
                    <a:pt x="77583" y="153"/>
                    <a:pt x="77005" y="487"/>
                  </a:cubicBezTo>
                  <a:lnTo>
                    <a:pt x="5367" y="41867"/>
                  </a:lnTo>
                  <a:cubicBezTo>
                    <a:pt x="2048" y="43790"/>
                    <a:pt x="0" y="47326"/>
                    <a:pt x="0" y="51173"/>
                  </a:cubicBezTo>
                  <a:lnTo>
                    <a:pt x="0" y="117367"/>
                  </a:lnTo>
                  <a:cubicBezTo>
                    <a:pt x="0" y="119460"/>
                    <a:pt x="1711" y="120956"/>
                    <a:pt x="3587" y="120956"/>
                  </a:cubicBezTo>
                  <a:cubicBezTo>
                    <a:pt x="4185" y="120956"/>
                    <a:pt x="4801" y="120803"/>
                    <a:pt x="5382" y="120469"/>
                  </a:cubicBezTo>
                  <a:lnTo>
                    <a:pt x="77005" y="79105"/>
                  </a:lnTo>
                  <a:cubicBezTo>
                    <a:pt x="80324" y="77182"/>
                    <a:pt x="82371" y="73630"/>
                    <a:pt x="82387" y="69800"/>
                  </a:cubicBezTo>
                  <a:lnTo>
                    <a:pt x="82387" y="3589"/>
                  </a:lnTo>
                  <a:cubicBezTo>
                    <a:pt x="82387" y="1496"/>
                    <a:pt x="80667" y="1"/>
                    <a:pt x="787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3349550" y="2627250"/>
              <a:ext cx="1487000" cy="912675"/>
            </a:xfrm>
            <a:custGeom>
              <a:rect b="b" l="l" r="r" t="t"/>
              <a:pathLst>
                <a:path extrusionOk="0" h="36507" w="59480">
                  <a:moveTo>
                    <a:pt x="58725" y="0"/>
                  </a:moveTo>
                  <a:cubicBezTo>
                    <a:pt x="58576" y="0"/>
                    <a:pt x="58411" y="47"/>
                    <a:pt x="58239" y="145"/>
                  </a:cubicBezTo>
                  <a:lnTo>
                    <a:pt x="1241" y="33056"/>
                  </a:lnTo>
                  <a:cubicBezTo>
                    <a:pt x="559" y="33444"/>
                    <a:pt x="0" y="34514"/>
                    <a:pt x="0" y="35429"/>
                  </a:cubicBezTo>
                  <a:cubicBezTo>
                    <a:pt x="0" y="36109"/>
                    <a:pt x="309" y="36506"/>
                    <a:pt x="747" y="36506"/>
                  </a:cubicBezTo>
                  <a:cubicBezTo>
                    <a:pt x="899" y="36506"/>
                    <a:pt x="1066" y="36459"/>
                    <a:pt x="1241" y="36360"/>
                  </a:cubicBezTo>
                  <a:lnTo>
                    <a:pt x="58239" y="3464"/>
                  </a:lnTo>
                  <a:cubicBezTo>
                    <a:pt x="58921" y="3060"/>
                    <a:pt x="59479" y="1990"/>
                    <a:pt x="59479" y="1091"/>
                  </a:cubicBezTo>
                  <a:cubicBezTo>
                    <a:pt x="59479" y="407"/>
                    <a:pt x="59168" y="0"/>
                    <a:pt x="58725" y="0"/>
                  </a:cubicBez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3468975" y="2722925"/>
              <a:ext cx="317975" cy="679950"/>
            </a:xfrm>
            <a:custGeom>
              <a:rect b="b" l="l" r="r" t="t"/>
              <a:pathLst>
                <a:path extrusionOk="0" h="27198" w="12719">
                  <a:moveTo>
                    <a:pt x="10578" y="0"/>
                  </a:moveTo>
                  <a:cubicBezTo>
                    <a:pt x="10145" y="0"/>
                    <a:pt x="9667" y="138"/>
                    <a:pt x="9167" y="428"/>
                  </a:cubicBezTo>
                  <a:lnTo>
                    <a:pt x="3537" y="3669"/>
                  </a:lnTo>
                  <a:cubicBezTo>
                    <a:pt x="1582" y="4801"/>
                    <a:pt x="0" y="7841"/>
                    <a:pt x="0" y="10447"/>
                  </a:cubicBezTo>
                  <a:lnTo>
                    <a:pt x="0" y="27197"/>
                  </a:lnTo>
                  <a:lnTo>
                    <a:pt x="12718" y="19846"/>
                  </a:lnTo>
                  <a:lnTo>
                    <a:pt x="12718" y="3095"/>
                  </a:lnTo>
                  <a:cubicBezTo>
                    <a:pt x="12718" y="1157"/>
                    <a:pt x="11835" y="0"/>
                    <a:pt x="10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3934250" y="2258800"/>
              <a:ext cx="317975" cy="875375"/>
            </a:xfrm>
            <a:custGeom>
              <a:rect b="b" l="l" r="r" t="t"/>
              <a:pathLst>
                <a:path extrusionOk="0" h="35015" w="12719">
                  <a:moveTo>
                    <a:pt x="10583" y="0"/>
                  </a:moveTo>
                  <a:cubicBezTo>
                    <a:pt x="10150" y="0"/>
                    <a:pt x="9671" y="138"/>
                    <a:pt x="9167" y="428"/>
                  </a:cubicBezTo>
                  <a:lnTo>
                    <a:pt x="3552" y="3669"/>
                  </a:lnTo>
                  <a:cubicBezTo>
                    <a:pt x="1583" y="4801"/>
                    <a:pt x="1" y="7841"/>
                    <a:pt x="1" y="10447"/>
                  </a:cubicBezTo>
                  <a:lnTo>
                    <a:pt x="1" y="35014"/>
                  </a:lnTo>
                  <a:lnTo>
                    <a:pt x="12719" y="27663"/>
                  </a:lnTo>
                  <a:lnTo>
                    <a:pt x="12719" y="3111"/>
                  </a:lnTo>
                  <a:cubicBezTo>
                    <a:pt x="12719" y="1161"/>
                    <a:pt x="11843" y="0"/>
                    <a:pt x="10583" y="0"/>
                  </a:cubicBezTo>
                  <a:close/>
                </a:path>
              </a:pathLst>
            </a:custGeom>
            <a:solidFill>
              <a:srgbClr val="6CA4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4399925" y="1792350"/>
              <a:ext cx="317975" cy="1072725"/>
            </a:xfrm>
            <a:custGeom>
              <a:rect b="b" l="l" r="r" t="t"/>
              <a:pathLst>
                <a:path extrusionOk="0" h="42909" w="12719">
                  <a:moveTo>
                    <a:pt x="10575" y="0"/>
                  </a:moveTo>
                  <a:cubicBezTo>
                    <a:pt x="10143" y="0"/>
                    <a:pt x="9667" y="138"/>
                    <a:pt x="9167" y="428"/>
                  </a:cubicBezTo>
                  <a:lnTo>
                    <a:pt x="3537" y="3685"/>
                  </a:lnTo>
                  <a:cubicBezTo>
                    <a:pt x="1583" y="4801"/>
                    <a:pt x="1" y="7841"/>
                    <a:pt x="1" y="10447"/>
                  </a:cubicBezTo>
                  <a:lnTo>
                    <a:pt x="1" y="42908"/>
                  </a:lnTo>
                  <a:lnTo>
                    <a:pt x="12719" y="35557"/>
                  </a:lnTo>
                  <a:lnTo>
                    <a:pt x="12719" y="3111"/>
                  </a:lnTo>
                  <a:cubicBezTo>
                    <a:pt x="12707" y="1161"/>
                    <a:pt x="11828" y="0"/>
                    <a:pt x="10575" y="0"/>
                  </a:cubicBezTo>
                  <a:close/>
                </a:path>
              </a:pathLst>
            </a:custGeom>
            <a:solidFill>
              <a:srgbClr val="0065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3535275" y="1382050"/>
              <a:ext cx="846450" cy="750475"/>
            </a:xfrm>
            <a:custGeom>
              <a:rect b="b" l="l" r="r" t="t"/>
              <a:pathLst>
                <a:path extrusionOk="0" h="30019" w="33858">
                  <a:moveTo>
                    <a:pt x="32163" y="1"/>
                  </a:moveTo>
                  <a:cubicBezTo>
                    <a:pt x="31884" y="1"/>
                    <a:pt x="31598" y="72"/>
                    <a:pt x="31330" y="229"/>
                  </a:cubicBezTo>
                  <a:lnTo>
                    <a:pt x="2823" y="16685"/>
                  </a:lnTo>
                  <a:cubicBezTo>
                    <a:pt x="1086" y="17693"/>
                    <a:pt x="1" y="19554"/>
                    <a:pt x="1" y="21570"/>
                  </a:cubicBezTo>
                  <a:lnTo>
                    <a:pt x="1" y="28317"/>
                  </a:lnTo>
                  <a:cubicBezTo>
                    <a:pt x="1" y="29306"/>
                    <a:pt x="815" y="30018"/>
                    <a:pt x="1702" y="30018"/>
                  </a:cubicBezTo>
                  <a:cubicBezTo>
                    <a:pt x="1983" y="30018"/>
                    <a:pt x="2272" y="29947"/>
                    <a:pt x="2544" y="29790"/>
                  </a:cubicBezTo>
                  <a:lnTo>
                    <a:pt x="31051" y="13335"/>
                  </a:lnTo>
                  <a:cubicBezTo>
                    <a:pt x="32788" y="12326"/>
                    <a:pt x="33858" y="10465"/>
                    <a:pt x="33858" y="8449"/>
                  </a:cubicBezTo>
                  <a:lnTo>
                    <a:pt x="33858" y="1702"/>
                  </a:lnTo>
                  <a:cubicBezTo>
                    <a:pt x="33858" y="713"/>
                    <a:pt x="33044" y="1"/>
                    <a:pt x="321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6"/>
            <p:cNvSpPr/>
            <p:nvPr/>
          </p:nvSpPr>
          <p:spPr>
            <a:xfrm>
              <a:off x="3255725" y="1227125"/>
              <a:ext cx="1101575" cy="693800"/>
            </a:xfrm>
            <a:custGeom>
              <a:rect b="b" l="l" r="r" t="t"/>
              <a:pathLst>
                <a:path extrusionOk="0" h="27752" w="44063">
                  <a:moveTo>
                    <a:pt x="32500" y="0"/>
                  </a:moveTo>
                  <a:cubicBezTo>
                    <a:pt x="32241" y="0"/>
                    <a:pt x="31979" y="61"/>
                    <a:pt x="31733" y="207"/>
                  </a:cubicBezTo>
                  <a:lnTo>
                    <a:pt x="3242" y="16662"/>
                  </a:lnTo>
                  <a:cubicBezTo>
                    <a:pt x="0" y="18523"/>
                    <a:pt x="419" y="21548"/>
                    <a:pt x="419" y="21548"/>
                  </a:cubicBezTo>
                  <a:lnTo>
                    <a:pt x="11183" y="27752"/>
                  </a:lnTo>
                  <a:cubicBezTo>
                    <a:pt x="11183" y="25751"/>
                    <a:pt x="12268" y="23890"/>
                    <a:pt x="14005" y="22882"/>
                  </a:cubicBezTo>
                  <a:lnTo>
                    <a:pt x="42512" y="6426"/>
                  </a:lnTo>
                  <a:cubicBezTo>
                    <a:pt x="42769" y="6272"/>
                    <a:pt x="43064" y="6193"/>
                    <a:pt x="43361" y="6193"/>
                  </a:cubicBezTo>
                  <a:cubicBezTo>
                    <a:pt x="43600" y="6193"/>
                    <a:pt x="43841" y="6244"/>
                    <a:pt x="44063" y="6348"/>
                  </a:cubicBezTo>
                  <a:lnTo>
                    <a:pt x="33733" y="439"/>
                  </a:lnTo>
                  <a:cubicBezTo>
                    <a:pt x="33406" y="191"/>
                    <a:pt x="32958" y="0"/>
                    <a:pt x="32500" y="0"/>
                  </a:cubicBezTo>
                  <a:close/>
                </a:path>
              </a:pathLst>
            </a:custGeom>
            <a:solidFill>
              <a:srgbClr val="0DA3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4" name="Google Shape;284;p26"/>
          <p:cNvGrpSpPr/>
          <p:nvPr/>
        </p:nvGrpSpPr>
        <p:grpSpPr>
          <a:xfrm>
            <a:off x="7018884" y="2164035"/>
            <a:ext cx="444825" cy="758074"/>
            <a:chOff x="2654325" y="582200"/>
            <a:chExt cx="2598275" cy="4428000"/>
          </a:xfrm>
        </p:grpSpPr>
        <p:sp>
          <p:nvSpPr>
            <p:cNvPr id="285" name="Google Shape;285;p26"/>
            <p:cNvSpPr/>
            <p:nvPr/>
          </p:nvSpPr>
          <p:spPr>
            <a:xfrm>
              <a:off x="2654325" y="582200"/>
              <a:ext cx="2597875" cy="4427950"/>
            </a:xfrm>
            <a:custGeom>
              <a:rect b="b" l="l" r="r" t="t"/>
              <a:pathLst>
                <a:path extrusionOk="0" h="177118" w="103915">
                  <a:moveTo>
                    <a:pt x="58797" y="14309"/>
                  </a:moveTo>
                  <a:lnTo>
                    <a:pt x="68460" y="19893"/>
                  </a:lnTo>
                  <a:cubicBezTo>
                    <a:pt x="69127" y="20327"/>
                    <a:pt x="69561" y="21056"/>
                    <a:pt x="69592" y="21863"/>
                  </a:cubicBezTo>
                  <a:lnTo>
                    <a:pt x="69577" y="30362"/>
                  </a:lnTo>
                  <a:lnTo>
                    <a:pt x="70879" y="31122"/>
                  </a:lnTo>
                  <a:lnTo>
                    <a:pt x="70879" y="52277"/>
                  </a:lnTo>
                  <a:lnTo>
                    <a:pt x="57743" y="44693"/>
                  </a:lnTo>
                  <a:lnTo>
                    <a:pt x="57743" y="17783"/>
                  </a:lnTo>
                  <a:lnTo>
                    <a:pt x="58797" y="17179"/>
                  </a:lnTo>
                  <a:lnTo>
                    <a:pt x="58797" y="14309"/>
                  </a:lnTo>
                  <a:close/>
                  <a:moveTo>
                    <a:pt x="55831" y="1"/>
                  </a:moveTo>
                  <a:cubicBezTo>
                    <a:pt x="55410" y="1"/>
                    <a:pt x="55029" y="99"/>
                    <a:pt x="54703" y="289"/>
                  </a:cubicBezTo>
                  <a:lnTo>
                    <a:pt x="48716" y="3778"/>
                  </a:lnTo>
                  <a:cubicBezTo>
                    <a:pt x="47941" y="4228"/>
                    <a:pt x="47460" y="5174"/>
                    <a:pt x="47445" y="6524"/>
                  </a:cubicBezTo>
                  <a:lnTo>
                    <a:pt x="47445" y="17582"/>
                  </a:lnTo>
                  <a:lnTo>
                    <a:pt x="48763" y="18357"/>
                  </a:lnTo>
                  <a:lnTo>
                    <a:pt x="48763" y="39512"/>
                  </a:lnTo>
                  <a:lnTo>
                    <a:pt x="35161" y="31649"/>
                  </a:lnTo>
                  <a:cubicBezTo>
                    <a:pt x="33813" y="30876"/>
                    <a:pt x="32544" y="30510"/>
                    <a:pt x="31422" y="30510"/>
                  </a:cubicBezTo>
                  <a:cubicBezTo>
                    <a:pt x="30607" y="30510"/>
                    <a:pt x="29869" y="30703"/>
                    <a:pt x="29236" y="31075"/>
                  </a:cubicBezTo>
                  <a:lnTo>
                    <a:pt x="16379" y="38551"/>
                  </a:lnTo>
                  <a:lnTo>
                    <a:pt x="15945" y="38799"/>
                  </a:lnTo>
                  <a:lnTo>
                    <a:pt x="3537" y="46011"/>
                  </a:lnTo>
                  <a:lnTo>
                    <a:pt x="3553" y="46011"/>
                  </a:lnTo>
                  <a:cubicBezTo>
                    <a:pt x="2048" y="46879"/>
                    <a:pt x="1118" y="48725"/>
                    <a:pt x="1102" y="51377"/>
                  </a:cubicBezTo>
                  <a:lnTo>
                    <a:pt x="1040" y="72967"/>
                  </a:lnTo>
                  <a:cubicBezTo>
                    <a:pt x="513" y="73711"/>
                    <a:pt x="187" y="74766"/>
                    <a:pt x="187" y="76100"/>
                  </a:cubicBezTo>
                  <a:lnTo>
                    <a:pt x="16" y="137719"/>
                  </a:lnTo>
                  <a:cubicBezTo>
                    <a:pt x="1" y="141721"/>
                    <a:pt x="2808" y="146591"/>
                    <a:pt x="6298" y="148607"/>
                  </a:cubicBezTo>
                  <a:lnTo>
                    <a:pt x="43846" y="170274"/>
                  </a:lnTo>
                  <a:cubicBezTo>
                    <a:pt x="44860" y="170868"/>
                    <a:pt x="45820" y="171147"/>
                    <a:pt x="46672" y="171147"/>
                  </a:cubicBezTo>
                  <a:cubicBezTo>
                    <a:pt x="47333" y="171147"/>
                    <a:pt x="47929" y="170980"/>
                    <a:pt x="48437" y="170661"/>
                  </a:cubicBezTo>
                  <a:lnTo>
                    <a:pt x="48437" y="170661"/>
                  </a:lnTo>
                  <a:lnTo>
                    <a:pt x="48329" y="170724"/>
                  </a:lnTo>
                  <a:lnTo>
                    <a:pt x="49042" y="170305"/>
                  </a:lnTo>
                  <a:lnTo>
                    <a:pt x="58860" y="175981"/>
                  </a:lnTo>
                  <a:cubicBezTo>
                    <a:pt x="60202" y="176751"/>
                    <a:pt x="61471" y="177118"/>
                    <a:pt x="62597" y="177118"/>
                  </a:cubicBezTo>
                  <a:cubicBezTo>
                    <a:pt x="63423" y="177118"/>
                    <a:pt x="64172" y="176920"/>
                    <a:pt x="64815" y="176540"/>
                  </a:cubicBezTo>
                  <a:lnTo>
                    <a:pt x="64815" y="176540"/>
                  </a:lnTo>
                  <a:lnTo>
                    <a:pt x="64800" y="176555"/>
                  </a:lnTo>
                  <a:lnTo>
                    <a:pt x="77223" y="169328"/>
                  </a:lnTo>
                  <a:lnTo>
                    <a:pt x="77657" y="169080"/>
                  </a:lnTo>
                  <a:lnTo>
                    <a:pt x="83737" y="165543"/>
                  </a:lnTo>
                  <a:cubicBezTo>
                    <a:pt x="83969" y="167513"/>
                    <a:pt x="84807" y="168924"/>
                    <a:pt x="86032" y="169638"/>
                  </a:cubicBezTo>
                  <a:lnTo>
                    <a:pt x="90127" y="172042"/>
                  </a:lnTo>
                  <a:cubicBezTo>
                    <a:pt x="90080" y="172011"/>
                    <a:pt x="90049" y="171980"/>
                    <a:pt x="90003" y="171949"/>
                  </a:cubicBezTo>
                  <a:lnTo>
                    <a:pt x="90003" y="171949"/>
                  </a:lnTo>
                  <a:cubicBezTo>
                    <a:pt x="90646" y="172362"/>
                    <a:pt x="91408" y="172577"/>
                    <a:pt x="92253" y="172577"/>
                  </a:cubicBezTo>
                  <a:cubicBezTo>
                    <a:pt x="93343" y="172577"/>
                    <a:pt x="94572" y="172219"/>
                    <a:pt x="95865" y="171468"/>
                  </a:cubicBezTo>
                  <a:cubicBezTo>
                    <a:pt x="100332" y="168909"/>
                    <a:pt x="103915" y="162674"/>
                    <a:pt x="103915" y="157540"/>
                  </a:cubicBezTo>
                  <a:cubicBezTo>
                    <a:pt x="103899" y="154997"/>
                    <a:pt x="103000" y="153198"/>
                    <a:pt x="101542" y="152360"/>
                  </a:cubicBezTo>
                  <a:lnTo>
                    <a:pt x="101557" y="152360"/>
                  </a:lnTo>
                  <a:lnTo>
                    <a:pt x="97463" y="149972"/>
                  </a:lnTo>
                  <a:cubicBezTo>
                    <a:pt x="96846" y="149611"/>
                    <a:pt x="96129" y="149424"/>
                    <a:pt x="95339" y="149424"/>
                  </a:cubicBezTo>
                  <a:cubicBezTo>
                    <a:pt x="94600" y="149424"/>
                    <a:pt x="93797" y="149588"/>
                    <a:pt x="92949" y="149925"/>
                  </a:cubicBezTo>
                  <a:lnTo>
                    <a:pt x="93167" y="74735"/>
                  </a:lnTo>
                  <a:cubicBezTo>
                    <a:pt x="93182" y="69430"/>
                    <a:pt x="89460" y="62994"/>
                    <a:pt x="84853" y="60326"/>
                  </a:cubicBezTo>
                  <a:lnTo>
                    <a:pt x="79859" y="57457"/>
                  </a:lnTo>
                  <a:lnTo>
                    <a:pt x="79859" y="30594"/>
                  </a:lnTo>
                  <a:lnTo>
                    <a:pt x="80945" y="29974"/>
                  </a:lnTo>
                  <a:lnTo>
                    <a:pt x="80976" y="18916"/>
                  </a:lnTo>
                  <a:cubicBezTo>
                    <a:pt x="80976" y="16202"/>
                    <a:pt x="79068" y="12882"/>
                    <a:pt x="76711" y="11518"/>
                  </a:cubicBezTo>
                  <a:lnTo>
                    <a:pt x="57758" y="583"/>
                  </a:lnTo>
                  <a:cubicBezTo>
                    <a:pt x="57066" y="188"/>
                    <a:pt x="56411" y="1"/>
                    <a:pt x="55831" y="1"/>
                  </a:cubicBezTo>
                  <a:close/>
                </a:path>
              </a:pathLst>
            </a:custGeom>
            <a:solidFill>
              <a:srgbClr val="3A63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6"/>
            <p:cNvSpPr/>
            <p:nvPr/>
          </p:nvSpPr>
          <p:spPr>
            <a:xfrm>
              <a:off x="3873775" y="910075"/>
              <a:ext cx="224525" cy="1094225"/>
            </a:xfrm>
            <a:custGeom>
              <a:rect b="b" l="l" r="r" t="t"/>
              <a:pathLst>
                <a:path extrusionOk="0" h="43769" w="8981">
                  <a:moveTo>
                    <a:pt x="0" y="0"/>
                  </a:moveTo>
                  <a:lnTo>
                    <a:pt x="0" y="43768"/>
                  </a:lnTo>
                  <a:lnTo>
                    <a:pt x="8980" y="43768"/>
                  </a:lnTo>
                  <a:lnTo>
                    <a:pt x="8980" y="0"/>
                  </a:ln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6"/>
            <p:cNvSpPr/>
            <p:nvPr/>
          </p:nvSpPr>
          <p:spPr>
            <a:xfrm>
              <a:off x="3974575" y="910075"/>
              <a:ext cx="123725" cy="1094225"/>
            </a:xfrm>
            <a:custGeom>
              <a:rect b="b" l="l" r="r" t="t"/>
              <a:pathLst>
                <a:path extrusionOk="0" h="43769" w="4949">
                  <a:moveTo>
                    <a:pt x="1" y="0"/>
                  </a:moveTo>
                  <a:lnTo>
                    <a:pt x="1" y="43768"/>
                  </a:lnTo>
                  <a:lnTo>
                    <a:pt x="4948" y="43768"/>
                  </a:lnTo>
                  <a:lnTo>
                    <a:pt x="4948" y="0"/>
                  </a:lnTo>
                  <a:close/>
                </a:path>
              </a:pathLst>
            </a:custGeom>
            <a:solidFill>
              <a:srgbClr val="547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6"/>
            <p:cNvSpPr/>
            <p:nvPr/>
          </p:nvSpPr>
          <p:spPr>
            <a:xfrm>
              <a:off x="4426675" y="1214825"/>
              <a:ext cx="224525" cy="1094625"/>
            </a:xfrm>
            <a:custGeom>
              <a:rect b="b" l="l" r="r" t="t"/>
              <a:pathLst>
                <a:path extrusionOk="0" h="43785" w="8981">
                  <a:moveTo>
                    <a:pt x="1" y="1"/>
                  </a:moveTo>
                  <a:lnTo>
                    <a:pt x="1" y="43784"/>
                  </a:lnTo>
                  <a:lnTo>
                    <a:pt x="8981" y="43784"/>
                  </a:lnTo>
                  <a:lnTo>
                    <a:pt x="8981" y="1"/>
                  </a:ln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4527500" y="1214825"/>
              <a:ext cx="123325" cy="1094625"/>
            </a:xfrm>
            <a:custGeom>
              <a:rect b="b" l="l" r="r" t="t"/>
              <a:pathLst>
                <a:path extrusionOk="0" h="43785" w="4933">
                  <a:moveTo>
                    <a:pt x="0" y="1"/>
                  </a:moveTo>
                  <a:lnTo>
                    <a:pt x="0" y="43784"/>
                  </a:lnTo>
                  <a:lnTo>
                    <a:pt x="4932" y="43784"/>
                  </a:lnTo>
                  <a:lnTo>
                    <a:pt x="4932" y="1"/>
                  </a:lnTo>
                  <a:close/>
                </a:path>
              </a:pathLst>
            </a:custGeom>
            <a:solidFill>
              <a:srgbClr val="547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4274300" y="4488900"/>
              <a:ext cx="703375" cy="507200"/>
            </a:xfrm>
            <a:custGeom>
              <a:rect b="b" l="l" r="r" t="t"/>
              <a:pathLst>
                <a:path extrusionOk="0" h="20288" w="28135">
                  <a:moveTo>
                    <a:pt x="28135" y="1"/>
                  </a:moveTo>
                  <a:lnTo>
                    <a:pt x="2436" y="14936"/>
                  </a:lnTo>
                  <a:cubicBezTo>
                    <a:pt x="2420" y="17562"/>
                    <a:pt x="1512" y="19404"/>
                    <a:pt x="19" y="20277"/>
                  </a:cubicBezTo>
                  <a:lnTo>
                    <a:pt x="19" y="20277"/>
                  </a:lnTo>
                  <a:lnTo>
                    <a:pt x="25715" y="5351"/>
                  </a:lnTo>
                  <a:cubicBezTo>
                    <a:pt x="27204" y="4483"/>
                    <a:pt x="28135" y="2622"/>
                    <a:pt x="28135" y="1"/>
                  </a:cubicBezTo>
                  <a:close/>
                  <a:moveTo>
                    <a:pt x="19" y="20277"/>
                  </a:moveTo>
                  <a:lnTo>
                    <a:pt x="1" y="20287"/>
                  </a:lnTo>
                  <a:cubicBezTo>
                    <a:pt x="7" y="20284"/>
                    <a:pt x="13" y="20280"/>
                    <a:pt x="19" y="20277"/>
                  </a:cubicBez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2742750" y="1344925"/>
              <a:ext cx="791000" cy="402300"/>
            </a:xfrm>
            <a:custGeom>
              <a:rect b="b" l="l" r="r" t="t"/>
              <a:pathLst>
                <a:path extrusionOk="0" h="16092" w="31640">
                  <a:moveTo>
                    <a:pt x="34" y="15482"/>
                  </a:moveTo>
                  <a:cubicBezTo>
                    <a:pt x="23" y="15489"/>
                    <a:pt x="11" y="15495"/>
                    <a:pt x="0" y="15502"/>
                  </a:cubicBezTo>
                  <a:lnTo>
                    <a:pt x="34" y="15482"/>
                  </a:lnTo>
                  <a:close/>
                  <a:moveTo>
                    <a:pt x="27905" y="1"/>
                  </a:moveTo>
                  <a:cubicBezTo>
                    <a:pt x="27088" y="1"/>
                    <a:pt x="26348" y="194"/>
                    <a:pt x="25715" y="566"/>
                  </a:cubicBezTo>
                  <a:lnTo>
                    <a:pt x="34" y="15482"/>
                  </a:lnTo>
                  <a:lnTo>
                    <a:pt x="34" y="15482"/>
                  </a:lnTo>
                  <a:cubicBezTo>
                    <a:pt x="658" y="15124"/>
                    <a:pt x="1383" y="14938"/>
                    <a:pt x="2184" y="14938"/>
                  </a:cubicBezTo>
                  <a:cubicBezTo>
                    <a:pt x="3312" y="14938"/>
                    <a:pt x="4590" y="15308"/>
                    <a:pt x="5940" y="16091"/>
                  </a:cubicBezTo>
                  <a:lnTo>
                    <a:pt x="31639" y="1140"/>
                  </a:lnTo>
                  <a:cubicBezTo>
                    <a:pt x="30301" y="367"/>
                    <a:pt x="29030" y="1"/>
                    <a:pt x="279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4335175" y="2450550"/>
              <a:ext cx="648325" cy="2411775"/>
            </a:xfrm>
            <a:custGeom>
              <a:rect b="b" l="l" r="r" t="t"/>
              <a:pathLst>
                <a:path extrusionOk="0" h="96471" w="25933">
                  <a:moveTo>
                    <a:pt x="25933" y="1"/>
                  </a:moveTo>
                  <a:lnTo>
                    <a:pt x="233" y="14936"/>
                  </a:lnTo>
                  <a:lnTo>
                    <a:pt x="1" y="96470"/>
                  </a:lnTo>
                  <a:lnTo>
                    <a:pt x="25700" y="81535"/>
                  </a:lnTo>
                  <a:lnTo>
                    <a:pt x="25933" y="1"/>
                  </a:lnTo>
                  <a:close/>
                </a:path>
              </a:pathLst>
            </a:custGeom>
            <a:solidFill>
              <a:srgbClr val="509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2890850" y="1373425"/>
              <a:ext cx="1884825" cy="1090725"/>
            </a:xfrm>
            <a:custGeom>
              <a:rect b="b" l="l" r="r" t="t"/>
              <a:pathLst>
                <a:path extrusionOk="0" h="43629" w="75393">
                  <a:moveTo>
                    <a:pt x="25715" y="0"/>
                  </a:moveTo>
                  <a:lnTo>
                    <a:pt x="1" y="14951"/>
                  </a:lnTo>
                  <a:lnTo>
                    <a:pt x="49693" y="43629"/>
                  </a:lnTo>
                  <a:lnTo>
                    <a:pt x="75392" y="28693"/>
                  </a:lnTo>
                  <a:lnTo>
                    <a:pt x="257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4133175" y="2090725"/>
              <a:ext cx="850725" cy="733250"/>
            </a:xfrm>
            <a:custGeom>
              <a:rect b="b" l="l" r="r" t="t"/>
              <a:pathLst>
                <a:path extrusionOk="0" h="29330" w="34029">
                  <a:moveTo>
                    <a:pt x="25699" y="1"/>
                  </a:moveTo>
                  <a:lnTo>
                    <a:pt x="0" y="14937"/>
                  </a:lnTo>
                  <a:cubicBezTo>
                    <a:pt x="4607" y="17604"/>
                    <a:pt x="8329" y="24041"/>
                    <a:pt x="8313" y="29329"/>
                  </a:cubicBezTo>
                  <a:lnTo>
                    <a:pt x="34013" y="14394"/>
                  </a:lnTo>
                  <a:cubicBezTo>
                    <a:pt x="34028" y="9120"/>
                    <a:pt x="30306" y="2653"/>
                    <a:pt x="25699" y="1"/>
                  </a:cubicBezTo>
                  <a:close/>
                </a:path>
              </a:pathLst>
            </a:custGeom>
            <a:solidFill>
              <a:srgbClr val="0DA3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6"/>
            <p:cNvSpPr/>
            <p:nvPr/>
          </p:nvSpPr>
          <p:spPr>
            <a:xfrm>
              <a:off x="2675650" y="1718350"/>
              <a:ext cx="1665750" cy="3291850"/>
            </a:xfrm>
            <a:custGeom>
              <a:rect b="b" l="l" r="r" t="t"/>
              <a:pathLst>
                <a:path extrusionOk="0" h="131674" w="66630">
                  <a:moveTo>
                    <a:pt x="4875" y="0"/>
                  </a:moveTo>
                  <a:cubicBezTo>
                    <a:pt x="2141" y="0"/>
                    <a:pt x="260" y="2167"/>
                    <a:pt x="249" y="5916"/>
                  </a:cubicBezTo>
                  <a:lnTo>
                    <a:pt x="16" y="87450"/>
                  </a:lnTo>
                  <a:cubicBezTo>
                    <a:pt x="1" y="92723"/>
                    <a:pt x="3723" y="99175"/>
                    <a:pt x="8330" y="101843"/>
                  </a:cubicBezTo>
                  <a:lnTo>
                    <a:pt x="58022" y="130535"/>
                  </a:lnTo>
                  <a:cubicBezTo>
                    <a:pt x="59359" y="131308"/>
                    <a:pt x="60625" y="131674"/>
                    <a:pt x="61748" y="131674"/>
                  </a:cubicBezTo>
                  <a:cubicBezTo>
                    <a:pt x="64482" y="131674"/>
                    <a:pt x="66371" y="129507"/>
                    <a:pt x="66382" y="125758"/>
                  </a:cubicBezTo>
                  <a:lnTo>
                    <a:pt x="66614" y="44240"/>
                  </a:lnTo>
                  <a:cubicBezTo>
                    <a:pt x="66630" y="38951"/>
                    <a:pt x="62908" y="32499"/>
                    <a:pt x="58301" y="29832"/>
                  </a:cubicBezTo>
                  <a:lnTo>
                    <a:pt x="8609" y="1139"/>
                  </a:lnTo>
                  <a:cubicBezTo>
                    <a:pt x="7267" y="366"/>
                    <a:pt x="5999" y="0"/>
                    <a:pt x="4875" y="0"/>
                  </a:cubicBezTo>
                  <a:close/>
                </a:path>
              </a:pathLst>
            </a:custGeom>
            <a:solidFill>
              <a:srgbClr val="66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4584875" y="4669200"/>
              <a:ext cx="82225" cy="146200"/>
            </a:xfrm>
            <a:custGeom>
              <a:rect b="b" l="l" r="r" t="t"/>
              <a:pathLst>
                <a:path extrusionOk="0" h="5848" w="3289">
                  <a:moveTo>
                    <a:pt x="3289" y="1"/>
                  </a:moveTo>
                  <a:lnTo>
                    <a:pt x="2436" y="512"/>
                  </a:lnTo>
                  <a:cubicBezTo>
                    <a:pt x="2436" y="3120"/>
                    <a:pt x="1515" y="4960"/>
                    <a:pt x="24" y="5834"/>
                  </a:cubicBezTo>
                  <a:lnTo>
                    <a:pt x="24" y="5834"/>
                  </a:lnTo>
                  <a:lnTo>
                    <a:pt x="854" y="5351"/>
                  </a:lnTo>
                  <a:cubicBezTo>
                    <a:pt x="2358" y="4483"/>
                    <a:pt x="3289" y="2637"/>
                    <a:pt x="3289" y="1"/>
                  </a:cubicBezTo>
                  <a:close/>
                  <a:moveTo>
                    <a:pt x="24" y="5834"/>
                  </a:moveTo>
                  <a:lnTo>
                    <a:pt x="1" y="5848"/>
                  </a:lnTo>
                  <a:cubicBezTo>
                    <a:pt x="9" y="5843"/>
                    <a:pt x="16" y="5839"/>
                    <a:pt x="24" y="5834"/>
                  </a:cubicBezTo>
                  <a:close/>
                </a:path>
              </a:pathLst>
            </a:custGeom>
            <a:solidFill>
              <a:srgbClr val="1D1D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3053325" y="1525550"/>
              <a:ext cx="169850" cy="40975"/>
            </a:xfrm>
            <a:custGeom>
              <a:rect b="b" l="l" r="r" t="t"/>
              <a:pathLst>
                <a:path extrusionOk="0" h="1639" w="6794">
                  <a:moveTo>
                    <a:pt x="3037" y="0"/>
                  </a:moveTo>
                  <a:cubicBezTo>
                    <a:pt x="2225" y="0"/>
                    <a:pt x="1489" y="190"/>
                    <a:pt x="853" y="553"/>
                  </a:cubicBezTo>
                  <a:lnTo>
                    <a:pt x="0" y="1065"/>
                  </a:lnTo>
                  <a:cubicBezTo>
                    <a:pt x="640" y="693"/>
                    <a:pt x="1381" y="500"/>
                    <a:pt x="2197" y="500"/>
                  </a:cubicBezTo>
                  <a:cubicBezTo>
                    <a:pt x="3320" y="500"/>
                    <a:pt x="4586" y="866"/>
                    <a:pt x="5925" y="1639"/>
                  </a:cubicBezTo>
                  <a:lnTo>
                    <a:pt x="6793" y="1143"/>
                  </a:lnTo>
                  <a:cubicBezTo>
                    <a:pt x="5440" y="367"/>
                    <a:pt x="4166" y="0"/>
                    <a:pt x="3037" y="0"/>
                  </a:cubicBezTo>
                  <a:close/>
                </a:path>
              </a:pathLst>
            </a:custGeom>
            <a:solidFill>
              <a:srgbClr val="547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4645750" y="2631250"/>
              <a:ext cx="27175" cy="2050775"/>
            </a:xfrm>
            <a:custGeom>
              <a:rect b="b" l="l" r="r" t="t"/>
              <a:pathLst>
                <a:path extrusionOk="0" h="82031" w="1087">
                  <a:moveTo>
                    <a:pt x="1086" y="0"/>
                  </a:moveTo>
                  <a:lnTo>
                    <a:pt x="233" y="496"/>
                  </a:lnTo>
                  <a:lnTo>
                    <a:pt x="1" y="82030"/>
                  </a:lnTo>
                  <a:lnTo>
                    <a:pt x="1" y="82030"/>
                  </a:lnTo>
                  <a:lnTo>
                    <a:pt x="854" y="81534"/>
                  </a:lnTo>
                  <a:lnTo>
                    <a:pt x="1086" y="0"/>
                  </a:ln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3201425" y="1554100"/>
              <a:ext cx="1263675" cy="729750"/>
            </a:xfrm>
            <a:custGeom>
              <a:rect b="b" l="l" r="r" t="t"/>
              <a:pathLst>
                <a:path extrusionOk="0" h="29190" w="50547">
                  <a:moveTo>
                    <a:pt x="869" y="1"/>
                  </a:moveTo>
                  <a:lnTo>
                    <a:pt x="1" y="497"/>
                  </a:lnTo>
                  <a:lnTo>
                    <a:pt x="49693" y="29190"/>
                  </a:lnTo>
                  <a:lnTo>
                    <a:pt x="50546" y="28693"/>
                  </a:lnTo>
                  <a:lnTo>
                    <a:pt x="869" y="1"/>
                  </a:lnTo>
                  <a:close/>
                </a:path>
              </a:pathLst>
            </a:custGeom>
            <a:solidFill>
              <a:srgbClr val="3B75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4444125" y="2271425"/>
              <a:ext cx="229575" cy="372250"/>
            </a:xfrm>
            <a:custGeom>
              <a:rect b="b" l="l" r="r" t="t"/>
              <a:pathLst>
                <a:path extrusionOk="0" h="14890" w="9183">
                  <a:moveTo>
                    <a:pt x="854" y="0"/>
                  </a:moveTo>
                  <a:lnTo>
                    <a:pt x="1" y="497"/>
                  </a:lnTo>
                  <a:cubicBezTo>
                    <a:pt x="4592" y="3149"/>
                    <a:pt x="8314" y="9601"/>
                    <a:pt x="8298" y="14889"/>
                  </a:cubicBezTo>
                  <a:lnTo>
                    <a:pt x="9167" y="14393"/>
                  </a:lnTo>
                  <a:cubicBezTo>
                    <a:pt x="9182" y="9104"/>
                    <a:pt x="5460" y="2652"/>
                    <a:pt x="854" y="0"/>
                  </a:cubicBezTo>
                  <a:close/>
                </a:path>
              </a:pathLst>
            </a:custGeom>
            <a:solidFill>
              <a:srgbClr val="3A63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3862525" y="4624600"/>
              <a:ext cx="260200" cy="225700"/>
            </a:xfrm>
            <a:custGeom>
              <a:rect b="b" l="l" r="r" t="t"/>
              <a:pathLst>
                <a:path extrusionOk="0" h="9028" w="10408">
                  <a:moveTo>
                    <a:pt x="10407" y="1"/>
                  </a:moveTo>
                  <a:lnTo>
                    <a:pt x="1846" y="4980"/>
                  </a:lnTo>
                  <a:cubicBezTo>
                    <a:pt x="1846" y="6965"/>
                    <a:pt x="1133" y="8361"/>
                    <a:pt x="1" y="9028"/>
                  </a:cubicBezTo>
                  <a:lnTo>
                    <a:pt x="8577" y="4049"/>
                  </a:lnTo>
                  <a:cubicBezTo>
                    <a:pt x="9710" y="3382"/>
                    <a:pt x="10407" y="1986"/>
                    <a:pt x="10407" y="1"/>
                  </a:cubicBez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2704750" y="2247975"/>
              <a:ext cx="326500" cy="146375"/>
            </a:xfrm>
            <a:custGeom>
              <a:rect b="b" l="l" r="r" t="t"/>
              <a:pathLst>
                <a:path extrusionOk="0" h="5855" w="13060">
                  <a:moveTo>
                    <a:pt x="2" y="5404"/>
                  </a:moveTo>
                  <a:cubicBezTo>
                    <a:pt x="2" y="5404"/>
                    <a:pt x="1" y="5405"/>
                    <a:pt x="0" y="5405"/>
                  </a:cubicBezTo>
                  <a:lnTo>
                    <a:pt x="2" y="5404"/>
                  </a:lnTo>
                  <a:close/>
                  <a:moveTo>
                    <a:pt x="10229" y="1"/>
                  </a:moveTo>
                  <a:cubicBezTo>
                    <a:pt x="9615" y="1"/>
                    <a:pt x="9058" y="147"/>
                    <a:pt x="8577" y="426"/>
                  </a:cubicBezTo>
                  <a:lnTo>
                    <a:pt x="2" y="5404"/>
                  </a:lnTo>
                  <a:lnTo>
                    <a:pt x="2" y="5404"/>
                  </a:lnTo>
                  <a:cubicBezTo>
                    <a:pt x="483" y="5125"/>
                    <a:pt x="1039" y="4980"/>
                    <a:pt x="1652" y="4980"/>
                  </a:cubicBezTo>
                  <a:cubicBezTo>
                    <a:pt x="2504" y="4980"/>
                    <a:pt x="3464" y="5260"/>
                    <a:pt x="4482" y="5855"/>
                  </a:cubicBezTo>
                  <a:lnTo>
                    <a:pt x="13059" y="876"/>
                  </a:lnTo>
                  <a:cubicBezTo>
                    <a:pt x="12041" y="282"/>
                    <a:pt x="11080" y="1"/>
                    <a:pt x="102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3908675" y="3083725"/>
              <a:ext cx="218700" cy="1665375"/>
            </a:xfrm>
            <a:custGeom>
              <a:rect b="b" l="l" r="r" t="t"/>
              <a:pathLst>
                <a:path extrusionOk="0" h="66615" w="8748">
                  <a:moveTo>
                    <a:pt x="8748" y="1"/>
                  </a:moveTo>
                  <a:lnTo>
                    <a:pt x="171" y="4979"/>
                  </a:lnTo>
                  <a:lnTo>
                    <a:pt x="0" y="66615"/>
                  </a:lnTo>
                  <a:lnTo>
                    <a:pt x="8561" y="61636"/>
                  </a:lnTo>
                  <a:lnTo>
                    <a:pt x="8748" y="1"/>
                  </a:lnTo>
                  <a:close/>
                </a:path>
              </a:pathLst>
            </a:custGeom>
            <a:solidFill>
              <a:srgbClr val="509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2816800" y="2269875"/>
              <a:ext cx="1153550" cy="666550"/>
            </a:xfrm>
            <a:custGeom>
              <a:rect b="b" l="l" r="r" t="t"/>
              <a:pathLst>
                <a:path extrusionOk="0" h="26662" w="46142">
                  <a:moveTo>
                    <a:pt x="8577" y="0"/>
                  </a:moveTo>
                  <a:lnTo>
                    <a:pt x="0" y="4979"/>
                  </a:lnTo>
                  <a:lnTo>
                    <a:pt x="37564" y="26661"/>
                  </a:lnTo>
                  <a:lnTo>
                    <a:pt x="46141" y="21683"/>
                  </a:lnTo>
                  <a:lnTo>
                    <a:pt x="85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3755900" y="2811925"/>
              <a:ext cx="371475" cy="396300"/>
            </a:xfrm>
            <a:custGeom>
              <a:rect b="b" l="l" r="r" t="t"/>
              <a:pathLst>
                <a:path extrusionOk="0" h="15852" w="14859">
                  <a:moveTo>
                    <a:pt x="8577" y="1"/>
                  </a:moveTo>
                  <a:lnTo>
                    <a:pt x="0" y="4979"/>
                  </a:lnTo>
                  <a:cubicBezTo>
                    <a:pt x="3490" y="6980"/>
                    <a:pt x="6297" y="11865"/>
                    <a:pt x="6282" y="15851"/>
                  </a:cubicBezTo>
                  <a:lnTo>
                    <a:pt x="14859" y="10873"/>
                  </a:lnTo>
                  <a:cubicBezTo>
                    <a:pt x="14859" y="6871"/>
                    <a:pt x="12067" y="2001"/>
                    <a:pt x="8577" y="1"/>
                  </a:cubicBezTo>
                  <a:close/>
                </a:path>
              </a:pathLst>
            </a:custGeom>
            <a:solidFill>
              <a:srgbClr val="0DA3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2654325" y="2372625"/>
              <a:ext cx="1258625" cy="2488325"/>
            </a:xfrm>
            <a:custGeom>
              <a:rect b="b" l="l" r="r" t="t"/>
              <a:pathLst>
                <a:path extrusionOk="0" h="99533" w="50345">
                  <a:moveTo>
                    <a:pt x="3670" y="0"/>
                  </a:moveTo>
                  <a:cubicBezTo>
                    <a:pt x="1608" y="0"/>
                    <a:pt x="187" y="1636"/>
                    <a:pt x="187" y="4467"/>
                  </a:cubicBezTo>
                  <a:lnTo>
                    <a:pt x="1" y="66102"/>
                  </a:lnTo>
                  <a:cubicBezTo>
                    <a:pt x="1" y="70104"/>
                    <a:pt x="2808" y="74974"/>
                    <a:pt x="6298" y="76974"/>
                  </a:cubicBezTo>
                  <a:lnTo>
                    <a:pt x="43846" y="98657"/>
                  </a:lnTo>
                  <a:cubicBezTo>
                    <a:pt x="44863" y="99251"/>
                    <a:pt x="45825" y="99532"/>
                    <a:pt x="46677" y="99532"/>
                  </a:cubicBezTo>
                  <a:cubicBezTo>
                    <a:pt x="48738" y="99532"/>
                    <a:pt x="50159" y="97889"/>
                    <a:pt x="50159" y="95059"/>
                  </a:cubicBezTo>
                  <a:lnTo>
                    <a:pt x="50345" y="33423"/>
                  </a:lnTo>
                  <a:cubicBezTo>
                    <a:pt x="50345" y="29437"/>
                    <a:pt x="47553" y="24552"/>
                    <a:pt x="44063" y="22551"/>
                  </a:cubicBezTo>
                  <a:lnTo>
                    <a:pt x="6499" y="869"/>
                  </a:lnTo>
                  <a:cubicBezTo>
                    <a:pt x="5484" y="279"/>
                    <a:pt x="4522" y="0"/>
                    <a:pt x="3670" y="0"/>
                  </a:cubicBezTo>
                  <a:close/>
                </a:path>
              </a:pathLst>
            </a:custGeom>
            <a:solidFill>
              <a:srgbClr val="66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3959450" y="4680450"/>
              <a:ext cx="67125" cy="113625"/>
            </a:xfrm>
            <a:custGeom>
              <a:rect b="b" l="l" r="r" t="t"/>
              <a:pathLst>
                <a:path extrusionOk="0" h="4545" w="2685">
                  <a:moveTo>
                    <a:pt x="2684" y="0"/>
                  </a:moveTo>
                  <a:lnTo>
                    <a:pt x="1831" y="497"/>
                  </a:lnTo>
                  <a:cubicBezTo>
                    <a:pt x="1831" y="2458"/>
                    <a:pt x="1160" y="3839"/>
                    <a:pt x="67" y="4506"/>
                  </a:cubicBezTo>
                  <a:lnTo>
                    <a:pt x="67" y="4506"/>
                  </a:lnTo>
                  <a:lnTo>
                    <a:pt x="838" y="4048"/>
                  </a:lnTo>
                  <a:cubicBezTo>
                    <a:pt x="1971" y="3397"/>
                    <a:pt x="2669" y="2001"/>
                    <a:pt x="2684" y="0"/>
                  </a:cubicBezTo>
                  <a:close/>
                  <a:moveTo>
                    <a:pt x="67" y="4506"/>
                  </a:moveTo>
                  <a:lnTo>
                    <a:pt x="1" y="4545"/>
                  </a:lnTo>
                  <a:cubicBezTo>
                    <a:pt x="23" y="4532"/>
                    <a:pt x="45" y="4519"/>
                    <a:pt x="67" y="4506"/>
                  </a:cubicBezTo>
                  <a:close/>
                </a:path>
              </a:pathLst>
            </a:custGeom>
            <a:solidFill>
              <a:srgbClr val="1D1D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2801275" y="2303825"/>
              <a:ext cx="133425" cy="34300"/>
            </a:xfrm>
            <a:custGeom>
              <a:rect b="b" l="l" r="r" t="t"/>
              <a:pathLst>
                <a:path extrusionOk="0" h="1372" w="5337">
                  <a:moveTo>
                    <a:pt x="2506" y="0"/>
                  </a:moveTo>
                  <a:cubicBezTo>
                    <a:pt x="1892" y="0"/>
                    <a:pt x="1335" y="146"/>
                    <a:pt x="854" y="426"/>
                  </a:cubicBezTo>
                  <a:lnTo>
                    <a:pt x="1" y="938"/>
                  </a:lnTo>
                  <a:cubicBezTo>
                    <a:pt x="484" y="657"/>
                    <a:pt x="1044" y="511"/>
                    <a:pt x="1661" y="511"/>
                  </a:cubicBezTo>
                  <a:cubicBezTo>
                    <a:pt x="2510" y="511"/>
                    <a:pt x="3468" y="788"/>
                    <a:pt x="4483" y="1372"/>
                  </a:cubicBezTo>
                  <a:lnTo>
                    <a:pt x="5336" y="876"/>
                  </a:lnTo>
                  <a:cubicBezTo>
                    <a:pt x="4318" y="281"/>
                    <a:pt x="3358" y="0"/>
                    <a:pt x="2506" y="0"/>
                  </a:cubicBezTo>
                  <a:close/>
                </a:path>
              </a:pathLst>
            </a:custGeom>
            <a:solidFill>
              <a:srgbClr val="547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4005225" y="3139950"/>
              <a:ext cx="25600" cy="1553325"/>
            </a:xfrm>
            <a:custGeom>
              <a:rect b="b" l="l" r="r" t="t"/>
              <a:pathLst>
                <a:path extrusionOk="0" h="62133" w="1024">
                  <a:moveTo>
                    <a:pt x="1024" y="1"/>
                  </a:moveTo>
                  <a:lnTo>
                    <a:pt x="171" y="497"/>
                  </a:lnTo>
                  <a:lnTo>
                    <a:pt x="0" y="62132"/>
                  </a:lnTo>
                  <a:lnTo>
                    <a:pt x="853" y="61620"/>
                  </a:lnTo>
                  <a:lnTo>
                    <a:pt x="1024" y="1"/>
                  </a:ln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2913350" y="2325700"/>
              <a:ext cx="960450" cy="554500"/>
            </a:xfrm>
            <a:custGeom>
              <a:rect b="b" l="l" r="r" t="t"/>
              <a:pathLst>
                <a:path extrusionOk="0" h="22180" w="38418">
                  <a:moveTo>
                    <a:pt x="853" y="1"/>
                  </a:moveTo>
                  <a:lnTo>
                    <a:pt x="0" y="497"/>
                  </a:lnTo>
                  <a:lnTo>
                    <a:pt x="37564" y="22179"/>
                  </a:lnTo>
                  <a:lnTo>
                    <a:pt x="38417" y="21683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rgbClr val="3B75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3852450" y="2867775"/>
              <a:ext cx="178775" cy="284625"/>
            </a:xfrm>
            <a:custGeom>
              <a:rect b="b" l="l" r="r" t="t"/>
              <a:pathLst>
                <a:path extrusionOk="0" h="11385" w="7151">
                  <a:moveTo>
                    <a:pt x="853" y="0"/>
                  </a:moveTo>
                  <a:lnTo>
                    <a:pt x="0" y="496"/>
                  </a:lnTo>
                  <a:cubicBezTo>
                    <a:pt x="3474" y="2513"/>
                    <a:pt x="6297" y="7383"/>
                    <a:pt x="6282" y="11384"/>
                  </a:cubicBezTo>
                  <a:lnTo>
                    <a:pt x="7135" y="10888"/>
                  </a:lnTo>
                  <a:cubicBezTo>
                    <a:pt x="7150" y="6886"/>
                    <a:pt x="4343" y="2016"/>
                    <a:pt x="853" y="0"/>
                  </a:cubicBezTo>
                  <a:close/>
                </a:path>
              </a:pathLst>
            </a:custGeom>
            <a:solidFill>
              <a:srgbClr val="3A63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6"/>
            <p:cNvSpPr/>
            <p:nvPr/>
          </p:nvSpPr>
          <p:spPr>
            <a:xfrm>
              <a:off x="3974200" y="799175"/>
              <a:ext cx="150450" cy="299750"/>
            </a:xfrm>
            <a:custGeom>
              <a:rect b="b" l="l" r="r" t="t"/>
              <a:pathLst>
                <a:path extrusionOk="0" h="11990" w="6018">
                  <a:moveTo>
                    <a:pt x="6018" y="0"/>
                  </a:moveTo>
                  <a:lnTo>
                    <a:pt x="16" y="3490"/>
                  </a:lnTo>
                  <a:lnTo>
                    <a:pt x="0" y="11989"/>
                  </a:lnTo>
                  <a:lnTo>
                    <a:pt x="5987" y="8500"/>
                  </a:lnTo>
                  <a:lnTo>
                    <a:pt x="6018" y="0"/>
                  </a:lnTo>
                  <a:close/>
                </a:path>
              </a:pathLst>
            </a:custGeom>
            <a:solidFill>
              <a:srgbClr val="1D1D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6"/>
            <p:cNvSpPr/>
            <p:nvPr/>
          </p:nvSpPr>
          <p:spPr>
            <a:xfrm>
              <a:off x="3974575" y="780950"/>
              <a:ext cx="158225" cy="105500"/>
            </a:xfrm>
            <a:custGeom>
              <a:rect b="b" l="l" r="r" t="t"/>
              <a:pathLst>
                <a:path extrusionOk="0" h="4220" w="6329">
                  <a:moveTo>
                    <a:pt x="6329" y="0"/>
                  </a:moveTo>
                  <a:lnTo>
                    <a:pt x="342" y="3490"/>
                  </a:lnTo>
                  <a:cubicBezTo>
                    <a:pt x="125" y="3614"/>
                    <a:pt x="1" y="3862"/>
                    <a:pt x="1" y="4219"/>
                  </a:cubicBezTo>
                  <a:lnTo>
                    <a:pt x="6003" y="729"/>
                  </a:lnTo>
                  <a:cubicBezTo>
                    <a:pt x="6003" y="373"/>
                    <a:pt x="6127" y="124"/>
                    <a:pt x="6329" y="0"/>
                  </a:cubicBez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6"/>
            <p:cNvSpPr/>
            <p:nvPr/>
          </p:nvSpPr>
          <p:spPr>
            <a:xfrm>
              <a:off x="3872225" y="582200"/>
              <a:ext cx="226075" cy="101850"/>
            </a:xfrm>
            <a:custGeom>
              <a:rect b="b" l="l" r="r" t="t"/>
              <a:pathLst>
                <a:path extrusionOk="0" h="4074" w="9043">
                  <a:moveTo>
                    <a:pt x="7115" y="1"/>
                  </a:moveTo>
                  <a:cubicBezTo>
                    <a:pt x="6694" y="1"/>
                    <a:pt x="6313" y="99"/>
                    <a:pt x="5987" y="289"/>
                  </a:cubicBezTo>
                  <a:lnTo>
                    <a:pt x="0" y="3778"/>
                  </a:lnTo>
                  <a:cubicBezTo>
                    <a:pt x="326" y="3589"/>
                    <a:pt x="705" y="3491"/>
                    <a:pt x="1123" y="3491"/>
                  </a:cubicBezTo>
                  <a:cubicBezTo>
                    <a:pt x="1698" y="3491"/>
                    <a:pt x="2348" y="3678"/>
                    <a:pt x="3040" y="4073"/>
                  </a:cubicBezTo>
                  <a:lnTo>
                    <a:pt x="9042" y="583"/>
                  </a:lnTo>
                  <a:cubicBezTo>
                    <a:pt x="8350" y="188"/>
                    <a:pt x="7695" y="1"/>
                    <a:pt x="7115" y="1"/>
                  </a:cubicBezTo>
                  <a:close/>
                </a:path>
              </a:pathLst>
            </a:custGeom>
            <a:solidFill>
              <a:srgbClr val="3A63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6"/>
            <p:cNvSpPr/>
            <p:nvPr/>
          </p:nvSpPr>
          <p:spPr>
            <a:xfrm>
              <a:off x="4527875" y="1055475"/>
              <a:ext cx="150875" cy="363325"/>
            </a:xfrm>
            <a:custGeom>
              <a:rect b="b" l="l" r="r" t="t"/>
              <a:pathLst>
                <a:path extrusionOk="0" h="14533" w="6035">
                  <a:moveTo>
                    <a:pt x="6034" y="0"/>
                  </a:moveTo>
                  <a:lnTo>
                    <a:pt x="32" y="3474"/>
                  </a:lnTo>
                  <a:lnTo>
                    <a:pt x="1" y="14533"/>
                  </a:lnTo>
                  <a:lnTo>
                    <a:pt x="6003" y="11043"/>
                  </a:lnTo>
                  <a:lnTo>
                    <a:pt x="6034" y="0"/>
                  </a:lnTo>
                  <a:close/>
                </a:path>
              </a:pathLst>
            </a:custGeom>
            <a:solidFill>
              <a:srgbClr val="1D1D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6"/>
            <p:cNvSpPr/>
            <p:nvPr/>
          </p:nvSpPr>
          <p:spPr>
            <a:xfrm>
              <a:off x="3948225" y="596775"/>
              <a:ext cx="623500" cy="361000"/>
            </a:xfrm>
            <a:custGeom>
              <a:rect b="b" l="l" r="r" t="t"/>
              <a:pathLst>
                <a:path extrusionOk="0" h="14440" w="24940">
                  <a:moveTo>
                    <a:pt x="6002" y="0"/>
                  </a:moveTo>
                  <a:lnTo>
                    <a:pt x="0" y="3490"/>
                  </a:lnTo>
                  <a:lnTo>
                    <a:pt x="18953" y="14440"/>
                  </a:lnTo>
                  <a:lnTo>
                    <a:pt x="24939" y="10950"/>
                  </a:lnTo>
                  <a:lnTo>
                    <a:pt x="6002" y="0"/>
                  </a:lnTo>
                  <a:close/>
                </a:path>
              </a:pathLst>
            </a:custGeom>
            <a:solidFill>
              <a:srgbClr val="3A63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6"/>
            <p:cNvSpPr/>
            <p:nvPr/>
          </p:nvSpPr>
          <p:spPr>
            <a:xfrm>
              <a:off x="4422025" y="870125"/>
              <a:ext cx="256725" cy="272225"/>
            </a:xfrm>
            <a:custGeom>
              <a:rect b="b" l="l" r="r" t="t"/>
              <a:pathLst>
                <a:path extrusionOk="0" h="10889" w="10269">
                  <a:moveTo>
                    <a:pt x="5987" y="1"/>
                  </a:moveTo>
                  <a:lnTo>
                    <a:pt x="1" y="3490"/>
                  </a:lnTo>
                  <a:cubicBezTo>
                    <a:pt x="2358" y="4855"/>
                    <a:pt x="4281" y="8174"/>
                    <a:pt x="4266" y="10888"/>
                  </a:cubicBezTo>
                  <a:lnTo>
                    <a:pt x="10253" y="7399"/>
                  </a:lnTo>
                  <a:cubicBezTo>
                    <a:pt x="10268" y="4685"/>
                    <a:pt x="8360" y="1365"/>
                    <a:pt x="5987" y="1"/>
                  </a:cubicBezTo>
                  <a:close/>
                </a:path>
              </a:pathLst>
            </a:custGeom>
            <a:solidFill>
              <a:srgbClr val="547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6"/>
            <p:cNvSpPr/>
            <p:nvPr/>
          </p:nvSpPr>
          <p:spPr>
            <a:xfrm>
              <a:off x="3840425" y="669100"/>
              <a:ext cx="688650" cy="749700"/>
            </a:xfrm>
            <a:custGeom>
              <a:rect b="b" l="l" r="r" t="t"/>
              <a:pathLst>
                <a:path extrusionOk="0" h="29988" w="27546">
                  <a:moveTo>
                    <a:pt x="2370" y="1"/>
                  </a:moveTo>
                  <a:cubicBezTo>
                    <a:pt x="969" y="1"/>
                    <a:pt x="1" y="1114"/>
                    <a:pt x="1" y="3032"/>
                  </a:cubicBezTo>
                  <a:lnTo>
                    <a:pt x="1" y="14090"/>
                  </a:lnTo>
                  <a:lnTo>
                    <a:pt x="5336" y="17192"/>
                  </a:lnTo>
                  <a:lnTo>
                    <a:pt x="5367" y="8693"/>
                  </a:lnTo>
                  <a:cubicBezTo>
                    <a:pt x="5367" y="8178"/>
                    <a:pt x="5623" y="7887"/>
                    <a:pt x="5992" y="7887"/>
                  </a:cubicBezTo>
                  <a:cubicBezTo>
                    <a:pt x="6145" y="7887"/>
                    <a:pt x="6317" y="7937"/>
                    <a:pt x="6499" y="8042"/>
                  </a:cubicBezTo>
                  <a:lnTo>
                    <a:pt x="21016" y="16417"/>
                  </a:lnTo>
                  <a:cubicBezTo>
                    <a:pt x="21698" y="16851"/>
                    <a:pt x="22117" y="17580"/>
                    <a:pt x="22148" y="18387"/>
                  </a:cubicBezTo>
                  <a:lnTo>
                    <a:pt x="22133" y="26886"/>
                  </a:lnTo>
                  <a:lnTo>
                    <a:pt x="27499" y="29988"/>
                  </a:lnTo>
                  <a:lnTo>
                    <a:pt x="27530" y="18929"/>
                  </a:lnTo>
                  <a:cubicBezTo>
                    <a:pt x="27545" y="16215"/>
                    <a:pt x="25622" y="12896"/>
                    <a:pt x="23265" y="11531"/>
                  </a:cubicBezTo>
                  <a:lnTo>
                    <a:pt x="4297" y="597"/>
                  </a:lnTo>
                  <a:cubicBezTo>
                    <a:pt x="3606" y="192"/>
                    <a:pt x="2950" y="1"/>
                    <a:pt x="2370" y="1"/>
                  </a:cubicBez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6"/>
            <p:cNvSpPr/>
            <p:nvPr/>
          </p:nvSpPr>
          <p:spPr>
            <a:xfrm>
              <a:off x="4746175" y="4318150"/>
              <a:ext cx="447100" cy="565100"/>
            </a:xfrm>
            <a:custGeom>
              <a:rect b="b" l="l" r="r" t="t"/>
              <a:pathLst>
                <a:path extrusionOk="0" h="22604" w="17884">
                  <a:moveTo>
                    <a:pt x="11657" y="0"/>
                  </a:moveTo>
                  <a:cubicBezTo>
                    <a:pt x="10572" y="0"/>
                    <a:pt x="9350" y="355"/>
                    <a:pt x="8050" y="1108"/>
                  </a:cubicBezTo>
                  <a:cubicBezTo>
                    <a:pt x="3583" y="3682"/>
                    <a:pt x="1" y="9917"/>
                    <a:pt x="1" y="15035"/>
                  </a:cubicBezTo>
                  <a:cubicBezTo>
                    <a:pt x="1" y="17579"/>
                    <a:pt x="916" y="19362"/>
                    <a:pt x="2358" y="20200"/>
                  </a:cubicBezTo>
                  <a:lnTo>
                    <a:pt x="6453" y="22604"/>
                  </a:lnTo>
                  <a:cubicBezTo>
                    <a:pt x="5010" y="21751"/>
                    <a:pt x="4111" y="19967"/>
                    <a:pt x="4111" y="17424"/>
                  </a:cubicBezTo>
                  <a:cubicBezTo>
                    <a:pt x="4095" y="12305"/>
                    <a:pt x="7693" y="6071"/>
                    <a:pt x="12145" y="3496"/>
                  </a:cubicBezTo>
                  <a:cubicBezTo>
                    <a:pt x="13441" y="2749"/>
                    <a:pt x="14669" y="2394"/>
                    <a:pt x="15759" y="2394"/>
                  </a:cubicBezTo>
                  <a:cubicBezTo>
                    <a:pt x="16548" y="2394"/>
                    <a:pt x="17265" y="2580"/>
                    <a:pt x="17883" y="2938"/>
                  </a:cubicBezTo>
                  <a:lnTo>
                    <a:pt x="13789" y="549"/>
                  </a:lnTo>
                  <a:cubicBezTo>
                    <a:pt x="13167" y="189"/>
                    <a:pt x="12448" y="0"/>
                    <a:pt x="11657" y="0"/>
                  </a:cubicBezTo>
                  <a:close/>
                </a:path>
              </a:pathLst>
            </a:custGeom>
            <a:solidFill>
              <a:srgbClr val="3A63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6"/>
            <p:cNvSpPr/>
            <p:nvPr/>
          </p:nvSpPr>
          <p:spPr>
            <a:xfrm>
              <a:off x="4848550" y="4377825"/>
              <a:ext cx="404050" cy="518800"/>
            </a:xfrm>
            <a:custGeom>
              <a:rect b="b" l="l" r="r" t="t"/>
              <a:pathLst>
                <a:path extrusionOk="0" h="20752" w="16162">
                  <a:moveTo>
                    <a:pt x="11676" y="1"/>
                  </a:moveTo>
                  <a:cubicBezTo>
                    <a:pt x="10585" y="1"/>
                    <a:pt x="9354" y="357"/>
                    <a:pt x="8050" y="1109"/>
                  </a:cubicBezTo>
                  <a:cubicBezTo>
                    <a:pt x="3598" y="3684"/>
                    <a:pt x="0" y="9918"/>
                    <a:pt x="16" y="15037"/>
                  </a:cubicBezTo>
                  <a:cubicBezTo>
                    <a:pt x="27" y="18660"/>
                    <a:pt x="1841" y="20752"/>
                    <a:pt x="4478" y="20752"/>
                  </a:cubicBezTo>
                  <a:cubicBezTo>
                    <a:pt x="5567" y="20752"/>
                    <a:pt x="6796" y="20395"/>
                    <a:pt x="8096" y="19643"/>
                  </a:cubicBezTo>
                  <a:cubicBezTo>
                    <a:pt x="12563" y="17084"/>
                    <a:pt x="16161" y="10849"/>
                    <a:pt x="16146" y="5731"/>
                  </a:cubicBezTo>
                  <a:cubicBezTo>
                    <a:pt x="16135" y="2096"/>
                    <a:pt x="14320" y="1"/>
                    <a:pt x="11676" y="1"/>
                  </a:cubicBez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4941225" y="4497300"/>
              <a:ext cx="217925" cy="280025"/>
            </a:xfrm>
            <a:custGeom>
              <a:rect b="b" l="l" r="r" t="t"/>
              <a:pathLst>
                <a:path extrusionOk="0" h="11201" w="8717">
                  <a:moveTo>
                    <a:pt x="6296" y="1"/>
                  </a:moveTo>
                  <a:cubicBezTo>
                    <a:pt x="5708" y="1"/>
                    <a:pt x="5045" y="192"/>
                    <a:pt x="4343" y="595"/>
                  </a:cubicBezTo>
                  <a:cubicBezTo>
                    <a:pt x="1954" y="1991"/>
                    <a:pt x="0" y="5357"/>
                    <a:pt x="0" y="8117"/>
                  </a:cubicBezTo>
                  <a:cubicBezTo>
                    <a:pt x="11" y="10070"/>
                    <a:pt x="992" y="11201"/>
                    <a:pt x="2417" y="11201"/>
                  </a:cubicBezTo>
                  <a:cubicBezTo>
                    <a:pt x="3006" y="11201"/>
                    <a:pt x="3670" y="11007"/>
                    <a:pt x="4374" y="10599"/>
                  </a:cubicBezTo>
                  <a:cubicBezTo>
                    <a:pt x="6778" y="9218"/>
                    <a:pt x="8716" y="5853"/>
                    <a:pt x="8716" y="3092"/>
                  </a:cubicBezTo>
                  <a:cubicBezTo>
                    <a:pt x="8705" y="1127"/>
                    <a:pt x="7723" y="1"/>
                    <a:pt x="6296" y="1"/>
                  </a:cubicBezTo>
                  <a:close/>
                </a:path>
              </a:pathLst>
            </a:custGeom>
            <a:solidFill>
              <a:srgbClr val="3A63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mart City Company Meeting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589EA5"/>
      </a:accent1>
      <a:accent2>
        <a:srgbClr val="77BE9C"/>
      </a:accent2>
      <a:accent3>
        <a:srgbClr val="A8DBA7"/>
      </a:accent3>
      <a:accent4>
        <a:srgbClr val="D0F09F"/>
      </a:accent4>
      <a:accent5>
        <a:srgbClr val="FFFFFF"/>
      </a:accent5>
      <a:accent6>
        <a:srgbClr val="22262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